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93"/>
  </p:notesMasterIdLst>
  <p:sldIdLst>
    <p:sldId id="267" r:id="rId2"/>
    <p:sldId id="264" r:id="rId3"/>
    <p:sldId id="266" r:id="rId4"/>
    <p:sldId id="265" r:id="rId5"/>
    <p:sldId id="270" r:id="rId6"/>
    <p:sldId id="268" r:id="rId7"/>
    <p:sldId id="269" r:id="rId8"/>
    <p:sldId id="272" r:id="rId9"/>
    <p:sldId id="271" r:id="rId10"/>
    <p:sldId id="256" r:id="rId11"/>
    <p:sldId id="257" r:id="rId12"/>
    <p:sldId id="258" r:id="rId13"/>
    <p:sldId id="259" r:id="rId14"/>
    <p:sldId id="260" r:id="rId15"/>
    <p:sldId id="261" r:id="rId16"/>
    <p:sldId id="262" r:id="rId17"/>
    <p:sldId id="263"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6" r:id="rId71"/>
    <p:sldId id="325" r:id="rId72"/>
    <p:sldId id="327" r:id="rId73"/>
    <p:sldId id="328" r:id="rId74"/>
    <p:sldId id="329" r:id="rId75"/>
    <p:sldId id="330" r:id="rId76"/>
    <p:sldId id="331" r:id="rId77"/>
    <p:sldId id="332" r:id="rId78"/>
    <p:sldId id="333" r:id="rId79"/>
    <p:sldId id="334" r:id="rId80"/>
    <p:sldId id="336" r:id="rId81"/>
    <p:sldId id="335" r:id="rId82"/>
    <p:sldId id="337" r:id="rId83"/>
    <p:sldId id="338" r:id="rId84"/>
    <p:sldId id="339" r:id="rId85"/>
    <p:sldId id="340" r:id="rId86"/>
    <p:sldId id="341" r:id="rId87"/>
    <p:sldId id="342" r:id="rId88"/>
    <p:sldId id="343" r:id="rId89"/>
    <p:sldId id="344" r:id="rId90"/>
    <p:sldId id="345" r:id="rId91"/>
    <p:sldId id="346" r:id="rId92"/>
  </p:sldIdLst>
  <p:sldSz cx="9144000" cy="5143500" type="screen16x9"/>
  <p:notesSz cx="6858000" cy="9144000"/>
  <p:embeddedFontLst>
    <p:embeddedFont>
      <p:font typeface="Bitter" pitchFamily="2" charset="77"/>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22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80" autoAdjust="0"/>
    <p:restoredTop sz="94674"/>
  </p:normalViewPr>
  <p:slideViewPr>
    <p:cSldViewPr snapToGrid="0">
      <p:cViewPr varScale="1">
        <p:scale>
          <a:sx n="165" d="100"/>
          <a:sy n="165" d="100"/>
        </p:scale>
        <p:origin x="528"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9c4aaa31c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9c4aaa31c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9c4aaa31c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9c4aaa31c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9c4aaa31c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9c4aaa31c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c4aaa31c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c4aaa31c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9c4aaa31c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9c4aaa31c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9c4aaa31c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9c4aaa31c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9c4aaa31c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9c4aaa31c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c4aaa31c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c4aaa31c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2C4C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740775-1FE1-4D89-B7DE-D9B31BD9A22E}"/>
              </a:ext>
            </a:extLst>
          </p:cNvPr>
          <p:cNvSpPr>
            <a:spLocks noGrp="1"/>
          </p:cNvSpPr>
          <p:nvPr>
            <p:ph type="body" idx="1"/>
          </p:nvPr>
        </p:nvSpPr>
        <p:spPr/>
        <p:txBody>
          <a:bodyPr/>
          <a:lstStyle/>
          <a:p>
            <a:endParaRPr lang="en-CA"/>
          </a:p>
        </p:txBody>
      </p:sp>
      <p:pic>
        <p:nvPicPr>
          <p:cNvPr id="5" name="Picture 4" descr="Logo, company name&#10;&#10;Description automatically generated">
            <a:extLst>
              <a:ext uri="{FF2B5EF4-FFF2-40B4-BE49-F238E27FC236}">
                <a16:creationId xmlns:a16="http://schemas.microsoft.com/office/drawing/2014/main" id="{B106966C-2069-4489-8400-445973FD18D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502778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651900" y="442313"/>
            <a:ext cx="1977900" cy="62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Bitter"/>
                <a:ea typeface="Bitter"/>
                <a:cs typeface="Bitter"/>
                <a:sym typeface="Bitter"/>
              </a:rPr>
              <a:t>THE TEAM</a:t>
            </a:r>
            <a:endParaRPr b="1">
              <a:latin typeface="Bitter"/>
              <a:ea typeface="Bitter"/>
              <a:cs typeface="Bitter"/>
              <a:sym typeface="Bitter"/>
            </a:endParaRPr>
          </a:p>
        </p:txBody>
      </p:sp>
      <p:sp>
        <p:nvSpPr>
          <p:cNvPr id="56" name="Google Shape;56;p13"/>
          <p:cNvSpPr txBox="1">
            <a:spLocks noGrp="1"/>
          </p:cNvSpPr>
          <p:nvPr>
            <p:ph type="body" idx="1"/>
          </p:nvPr>
        </p:nvSpPr>
        <p:spPr>
          <a:xfrm>
            <a:off x="311700" y="978184"/>
            <a:ext cx="2658300" cy="3723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400">
                <a:latin typeface="Bitter"/>
                <a:ea typeface="Bitter"/>
                <a:cs typeface="Bitter"/>
                <a:sym typeface="Bitter"/>
              </a:rPr>
              <a:t>If someone came to one of our practices, they would be shocked on how well our team has bonded with one another. It really is something to be close with the ones whom you see everyday working to a greater goal of being a better athlete. It’s a sense of pride that we carry knowing we have each others backs in the highs and especially lows. Paige and Sam brings it out in everyone. </a:t>
            </a:r>
            <a:endParaRPr sz="1400">
              <a:latin typeface="Bitter"/>
              <a:ea typeface="Bitter"/>
              <a:cs typeface="Bitter"/>
              <a:sym typeface="Bitter"/>
            </a:endParaRPr>
          </a:p>
        </p:txBody>
      </p:sp>
      <p:pic>
        <p:nvPicPr>
          <p:cNvPr id="57" name="Google Shape;57;p13"/>
          <p:cNvPicPr preferRelativeResize="0"/>
          <p:nvPr/>
        </p:nvPicPr>
        <p:blipFill>
          <a:blip r:embed="rId3">
            <a:alphaModFix/>
          </a:blip>
          <a:stretch>
            <a:fillRect/>
          </a:stretch>
        </p:blipFill>
        <p:spPr>
          <a:xfrm>
            <a:off x="3614100" y="954238"/>
            <a:ext cx="4989923" cy="32350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278125" y="570250"/>
            <a:ext cx="3000750" cy="4003001"/>
          </a:xfrm>
          <a:prstGeom prst="rect">
            <a:avLst/>
          </a:prstGeom>
          <a:noFill/>
          <a:ln>
            <a:noFill/>
          </a:ln>
        </p:spPr>
      </p:pic>
      <p:pic>
        <p:nvPicPr>
          <p:cNvPr id="63" name="Google Shape;63;p14"/>
          <p:cNvPicPr preferRelativeResize="0"/>
          <p:nvPr/>
        </p:nvPicPr>
        <p:blipFill>
          <a:blip r:embed="rId4">
            <a:alphaModFix/>
          </a:blip>
          <a:stretch>
            <a:fillRect/>
          </a:stretch>
        </p:blipFill>
        <p:spPr>
          <a:xfrm>
            <a:off x="3504600" y="152400"/>
            <a:ext cx="3629025" cy="4838700"/>
          </a:xfrm>
          <a:prstGeom prst="rect">
            <a:avLst/>
          </a:prstGeom>
          <a:noFill/>
          <a:ln>
            <a:noFill/>
          </a:ln>
        </p:spPr>
      </p:pic>
      <p:pic>
        <p:nvPicPr>
          <p:cNvPr id="64" name="Google Shape;64;p14"/>
          <p:cNvPicPr preferRelativeResize="0"/>
          <p:nvPr/>
        </p:nvPicPr>
        <p:blipFill>
          <a:blip r:embed="rId5">
            <a:alphaModFix/>
          </a:blip>
          <a:stretch>
            <a:fillRect/>
          </a:stretch>
        </p:blipFill>
        <p:spPr>
          <a:xfrm>
            <a:off x="7286025" y="152400"/>
            <a:ext cx="1705575" cy="2275237"/>
          </a:xfrm>
          <a:prstGeom prst="rect">
            <a:avLst/>
          </a:prstGeom>
          <a:noFill/>
          <a:ln>
            <a:noFill/>
          </a:ln>
        </p:spPr>
      </p:pic>
      <p:pic>
        <p:nvPicPr>
          <p:cNvPr id="65" name="Google Shape;65;p14"/>
          <p:cNvPicPr preferRelativeResize="0"/>
          <p:nvPr/>
        </p:nvPicPr>
        <p:blipFill rotWithShape="1">
          <a:blip r:embed="rId6">
            <a:alphaModFix/>
          </a:blip>
          <a:srcRect t="22354"/>
          <a:stretch/>
        </p:blipFill>
        <p:spPr>
          <a:xfrm>
            <a:off x="7374788" y="2713175"/>
            <a:ext cx="1528050" cy="2110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152400" y="152400"/>
            <a:ext cx="2476974" cy="3302653"/>
          </a:xfrm>
          <a:prstGeom prst="rect">
            <a:avLst/>
          </a:prstGeom>
          <a:noFill/>
          <a:ln>
            <a:noFill/>
          </a:ln>
        </p:spPr>
      </p:pic>
      <p:pic>
        <p:nvPicPr>
          <p:cNvPr id="71" name="Google Shape;71;p15"/>
          <p:cNvPicPr preferRelativeResize="0"/>
          <p:nvPr/>
        </p:nvPicPr>
        <p:blipFill>
          <a:blip r:embed="rId4">
            <a:alphaModFix/>
          </a:blip>
          <a:stretch>
            <a:fillRect/>
          </a:stretch>
        </p:blipFill>
        <p:spPr>
          <a:xfrm>
            <a:off x="2812213" y="1340875"/>
            <a:ext cx="2776950" cy="3702600"/>
          </a:xfrm>
          <a:prstGeom prst="rect">
            <a:avLst/>
          </a:prstGeom>
          <a:noFill/>
          <a:ln>
            <a:noFill/>
          </a:ln>
        </p:spPr>
      </p:pic>
      <p:pic>
        <p:nvPicPr>
          <p:cNvPr id="72" name="Google Shape;72;p15"/>
          <p:cNvPicPr preferRelativeResize="0"/>
          <p:nvPr/>
        </p:nvPicPr>
        <p:blipFill>
          <a:blip r:embed="rId5">
            <a:alphaModFix/>
          </a:blip>
          <a:stretch>
            <a:fillRect/>
          </a:stretch>
        </p:blipFill>
        <p:spPr>
          <a:xfrm>
            <a:off x="5772023" y="272350"/>
            <a:ext cx="3091626" cy="4122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113800" y="141425"/>
            <a:ext cx="3000952" cy="2254799"/>
          </a:xfrm>
          <a:prstGeom prst="rect">
            <a:avLst/>
          </a:prstGeom>
          <a:noFill/>
          <a:ln>
            <a:noFill/>
          </a:ln>
        </p:spPr>
      </p:pic>
      <p:pic>
        <p:nvPicPr>
          <p:cNvPr id="78" name="Google Shape;78;p16"/>
          <p:cNvPicPr preferRelativeResize="0"/>
          <p:nvPr/>
        </p:nvPicPr>
        <p:blipFill>
          <a:blip r:embed="rId4">
            <a:alphaModFix/>
          </a:blip>
          <a:stretch>
            <a:fillRect/>
          </a:stretch>
        </p:blipFill>
        <p:spPr>
          <a:xfrm>
            <a:off x="5375775" y="141425"/>
            <a:ext cx="3592601" cy="4790149"/>
          </a:xfrm>
          <a:prstGeom prst="rect">
            <a:avLst/>
          </a:prstGeom>
          <a:noFill/>
          <a:ln>
            <a:noFill/>
          </a:ln>
        </p:spPr>
      </p:pic>
      <p:pic>
        <p:nvPicPr>
          <p:cNvPr id="79" name="Google Shape;79;p16"/>
          <p:cNvPicPr preferRelativeResize="0"/>
          <p:nvPr/>
        </p:nvPicPr>
        <p:blipFill rotWithShape="1">
          <a:blip r:embed="rId5">
            <a:alphaModFix/>
          </a:blip>
          <a:srcRect t="35542"/>
          <a:stretch/>
        </p:blipFill>
        <p:spPr>
          <a:xfrm>
            <a:off x="527295" y="2571750"/>
            <a:ext cx="2745780" cy="2359826"/>
          </a:xfrm>
          <a:prstGeom prst="rect">
            <a:avLst/>
          </a:prstGeom>
          <a:noFill/>
          <a:ln>
            <a:noFill/>
          </a:ln>
        </p:spPr>
      </p:pic>
      <p:sp>
        <p:nvSpPr>
          <p:cNvPr id="80" name="Google Shape;80;p16"/>
          <p:cNvSpPr txBox="1"/>
          <p:nvPr/>
        </p:nvSpPr>
        <p:spPr>
          <a:xfrm>
            <a:off x="3420675" y="204900"/>
            <a:ext cx="1807500" cy="344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Bitter"/>
                <a:ea typeface="Bitter"/>
                <a:cs typeface="Bitter"/>
                <a:sym typeface="Bitter"/>
              </a:rPr>
              <a:t>Due to Covid, we are unable to ‘rat pack’ around Coach Dan like we usually do at swim meets. </a:t>
            </a:r>
            <a:endParaRPr sz="2600">
              <a:latin typeface="Bitter"/>
              <a:ea typeface="Bitter"/>
              <a:cs typeface="Bitter"/>
              <a:sym typeface="Bitter"/>
            </a:endParaRPr>
          </a:p>
        </p:txBody>
      </p:sp>
      <p:pic>
        <p:nvPicPr>
          <p:cNvPr id="81" name="Google Shape;81;p16"/>
          <p:cNvPicPr preferRelativeResize="0"/>
          <p:nvPr/>
        </p:nvPicPr>
        <p:blipFill>
          <a:blip r:embed="rId6">
            <a:alphaModFix/>
          </a:blip>
          <a:stretch>
            <a:fillRect/>
          </a:stretch>
        </p:blipFill>
        <p:spPr>
          <a:xfrm>
            <a:off x="3882675" y="4037400"/>
            <a:ext cx="883502" cy="894173"/>
          </a:xfrm>
          <a:prstGeom prst="rect">
            <a:avLst/>
          </a:prstGeom>
          <a:noFill/>
          <a:ln w="28575" cap="flat" cmpd="sng">
            <a:solidFill>
              <a:srgbClr val="0C343D"/>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906150" y="762013"/>
            <a:ext cx="1285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Bitter"/>
                <a:ea typeface="Bitter"/>
                <a:cs typeface="Bitter"/>
                <a:sym typeface="Bitter"/>
              </a:rPr>
              <a:t>PAIGE</a:t>
            </a:r>
            <a:endParaRPr b="1">
              <a:latin typeface="Bitter"/>
              <a:ea typeface="Bitter"/>
              <a:cs typeface="Bitter"/>
              <a:sym typeface="Bitter"/>
            </a:endParaRPr>
          </a:p>
        </p:txBody>
      </p:sp>
      <p:sp>
        <p:nvSpPr>
          <p:cNvPr id="87" name="Google Shape;87;p17"/>
          <p:cNvSpPr txBox="1">
            <a:spLocks noGrp="1"/>
          </p:cNvSpPr>
          <p:nvPr>
            <p:ph type="body" idx="1"/>
          </p:nvPr>
        </p:nvSpPr>
        <p:spPr>
          <a:xfrm>
            <a:off x="248850" y="1379988"/>
            <a:ext cx="2600400" cy="3001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The team can safely say that Paige was truly a ‘team mom’. She always made sure everyone was optimistic heading into their races and encouraged everyone to do their best. </a:t>
            </a:r>
            <a:endParaRPr/>
          </a:p>
        </p:txBody>
      </p:sp>
      <p:pic>
        <p:nvPicPr>
          <p:cNvPr id="88" name="Google Shape;88;p17"/>
          <p:cNvPicPr preferRelativeResize="0"/>
          <p:nvPr/>
        </p:nvPicPr>
        <p:blipFill>
          <a:blip r:embed="rId3">
            <a:alphaModFix/>
          </a:blip>
          <a:stretch>
            <a:fillRect/>
          </a:stretch>
        </p:blipFill>
        <p:spPr>
          <a:xfrm>
            <a:off x="4195975" y="2117650"/>
            <a:ext cx="3564866" cy="2673649"/>
          </a:xfrm>
          <a:prstGeom prst="rect">
            <a:avLst/>
          </a:prstGeom>
          <a:noFill/>
          <a:ln>
            <a:noFill/>
          </a:ln>
        </p:spPr>
      </p:pic>
      <p:pic>
        <p:nvPicPr>
          <p:cNvPr id="89" name="Google Shape;89;p17"/>
          <p:cNvPicPr preferRelativeResize="0"/>
          <p:nvPr/>
        </p:nvPicPr>
        <p:blipFill rotWithShape="1">
          <a:blip r:embed="rId4">
            <a:alphaModFix/>
          </a:blip>
          <a:srcRect b="7697"/>
          <a:stretch/>
        </p:blipFill>
        <p:spPr>
          <a:xfrm>
            <a:off x="2989725" y="143500"/>
            <a:ext cx="2289951" cy="2818350"/>
          </a:xfrm>
          <a:prstGeom prst="rect">
            <a:avLst/>
          </a:prstGeom>
          <a:noFill/>
          <a:ln>
            <a:noFill/>
          </a:ln>
        </p:spPr>
      </p:pic>
      <p:pic>
        <p:nvPicPr>
          <p:cNvPr id="90" name="Google Shape;90;p17"/>
          <p:cNvPicPr preferRelativeResize="0"/>
          <p:nvPr/>
        </p:nvPicPr>
        <p:blipFill>
          <a:blip r:embed="rId5">
            <a:alphaModFix/>
          </a:blip>
          <a:stretch>
            <a:fillRect/>
          </a:stretch>
        </p:blipFill>
        <p:spPr>
          <a:xfrm>
            <a:off x="6902700" y="143500"/>
            <a:ext cx="2078124" cy="35245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162900" y="152400"/>
            <a:ext cx="2435551" cy="4838700"/>
          </a:xfrm>
          <a:prstGeom prst="rect">
            <a:avLst/>
          </a:prstGeom>
          <a:noFill/>
          <a:ln>
            <a:noFill/>
          </a:ln>
        </p:spPr>
      </p:pic>
      <p:pic>
        <p:nvPicPr>
          <p:cNvPr id="96" name="Google Shape;96;p18"/>
          <p:cNvPicPr preferRelativeResize="0"/>
          <p:nvPr/>
        </p:nvPicPr>
        <p:blipFill>
          <a:blip r:embed="rId4">
            <a:alphaModFix/>
          </a:blip>
          <a:stretch>
            <a:fillRect/>
          </a:stretch>
        </p:blipFill>
        <p:spPr>
          <a:xfrm>
            <a:off x="6553476" y="152400"/>
            <a:ext cx="2435551" cy="4838700"/>
          </a:xfrm>
          <a:prstGeom prst="rect">
            <a:avLst/>
          </a:prstGeom>
          <a:noFill/>
          <a:ln>
            <a:noFill/>
          </a:ln>
        </p:spPr>
      </p:pic>
      <p:pic>
        <p:nvPicPr>
          <p:cNvPr id="97" name="Google Shape;97;p18"/>
          <p:cNvPicPr preferRelativeResize="0"/>
          <p:nvPr/>
        </p:nvPicPr>
        <p:blipFill>
          <a:blip r:embed="rId5">
            <a:alphaModFix/>
          </a:blip>
          <a:stretch>
            <a:fillRect/>
          </a:stretch>
        </p:blipFill>
        <p:spPr>
          <a:xfrm>
            <a:off x="2637375" y="759975"/>
            <a:ext cx="1745949" cy="3105499"/>
          </a:xfrm>
          <a:prstGeom prst="rect">
            <a:avLst/>
          </a:prstGeom>
          <a:noFill/>
          <a:ln>
            <a:noFill/>
          </a:ln>
        </p:spPr>
      </p:pic>
      <p:pic>
        <p:nvPicPr>
          <p:cNvPr id="98" name="Google Shape;98;p18"/>
          <p:cNvPicPr preferRelativeResize="0"/>
          <p:nvPr/>
        </p:nvPicPr>
        <p:blipFill rotWithShape="1">
          <a:blip r:embed="rId6">
            <a:alphaModFix/>
          </a:blip>
          <a:srcRect l="10482"/>
          <a:stretch/>
        </p:blipFill>
        <p:spPr>
          <a:xfrm rot="-5400000">
            <a:off x="4230798" y="2376672"/>
            <a:ext cx="2475204" cy="20738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794100" y="445025"/>
            <a:ext cx="105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Bitter"/>
                <a:ea typeface="Bitter"/>
                <a:cs typeface="Bitter"/>
                <a:sym typeface="Bitter"/>
              </a:rPr>
              <a:t>SAM</a:t>
            </a:r>
            <a:endParaRPr b="1">
              <a:latin typeface="Bitter"/>
              <a:ea typeface="Bitter"/>
              <a:cs typeface="Bitter"/>
              <a:sym typeface="Bitter"/>
            </a:endParaRPr>
          </a:p>
        </p:txBody>
      </p:sp>
      <p:sp>
        <p:nvSpPr>
          <p:cNvPr id="104" name="Google Shape;104;p19"/>
          <p:cNvSpPr txBox="1">
            <a:spLocks noGrp="1"/>
          </p:cNvSpPr>
          <p:nvPr>
            <p:ph type="body" idx="1"/>
          </p:nvPr>
        </p:nvSpPr>
        <p:spPr>
          <a:xfrm>
            <a:off x="248850" y="1017725"/>
            <a:ext cx="2140500" cy="3105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Sam has always been a great team member, as he’s been one of ‘the boys’ and entertains the team coming back from either Sudbury/Gatenio with his singing. </a:t>
            </a:r>
            <a:endParaRPr/>
          </a:p>
        </p:txBody>
      </p:sp>
      <p:pic>
        <p:nvPicPr>
          <p:cNvPr id="105" name="Google Shape;105;p19"/>
          <p:cNvPicPr preferRelativeResize="0"/>
          <p:nvPr/>
        </p:nvPicPr>
        <p:blipFill>
          <a:blip r:embed="rId3">
            <a:alphaModFix/>
          </a:blip>
          <a:stretch>
            <a:fillRect/>
          </a:stretch>
        </p:blipFill>
        <p:spPr>
          <a:xfrm rot="5400000">
            <a:off x="3391087" y="2081475"/>
            <a:ext cx="1923280" cy="3820974"/>
          </a:xfrm>
          <a:prstGeom prst="rect">
            <a:avLst/>
          </a:prstGeom>
          <a:noFill/>
          <a:ln>
            <a:noFill/>
          </a:ln>
        </p:spPr>
      </p:pic>
      <p:pic>
        <p:nvPicPr>
          <p:cNvPr id="106" name="Google Shape;106;p19"/>
          <p:cNvPicPr preferRelativeResize="0"/>
          <p:nvPr/>
        </p:nvPicPr>
        <p:blipFill rotWithShape="1">
          <a:blip r:embed="rId4">
            <a:alphaModFix/>
          </a:blip>
          <a:srcRect l="10251" t="16154" r="12552" b="8916"/>
          <a:stretch/>
        </p:blipFill>
        <p:spPr>
          <a:xfrm>
            <a:off x="6368000" y="176725"/>
            <a:ext cx="2639826" cy="3416400"/>
          </a:xfrm>
          <a:prstGeom prst="rect">
            <a:avLst/>
          </a:prstGeom>
          <a:noFill/>
          <a:ln>
            <a:noFill/>
          </a:ln>
        </p:spPr>
      </p:pic>
      <p:pic>
        <p:nvPicPr>
          <p:cNvPr id="107" name="Google Shape;107;p19"/>
          <p:cNvPicPr preferRelativeResize="0"/>
          <p:nvPr/>
        </p:nvPicPr>
        <p:blipFill rotWithShape="1">
          <a:blip r:embed="rId5">
            <a:alphaModFix/>
          </a:blip>
          <a:srcRect b="37453"/>
          <a:stretch/>
        </p:blipFill>
        <p:spPr>
          <a:xfrm>
            <a:off x="4008412" y="347384"/>
            <a:ext cx="2254801" cy="250719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0"/>
          <p:cNvPicPr preferRelativeResize="0"/>
          <p:nvPr/>
        </p:nvPicPr>
        <p:blipFill>
          <a:blip r:embed="rId3">
            <a:alphaModFix/>
          </a:blip>
          <a:stretch>
            <a:fillRect/>
          </a:stretch>
        </p:blipFill>
        <p:spPr>
          <a:xfrm>
            <a:off x="251750" y="229675"/>
            <a:ext cx="3103675" cy="4136626"/>
          </a:xfrm>
          <a:prstGeom prst="rect">
            <a:avLst/>
          </a:prstGeom>
          <a:noFill/>
          <a:ln>
            <a:noFill/>
          </a:ln>
        </p:spPr>
      </p:pic>
      <p:pic>
        <p:nvPicPr>
          <p:cNvPr id="113" name="Google Shape;113;p20"/>
          <p:cNvPicPr preferRelativeResize="0"/>
          <p:nvPr/>
        </p:nvPicPr>
        <p:blipFill>
          <a:blip r:embed="rId4">
            <a:alphaModFix/>
          </a:blip>
          <a:stretch>
            <a:fillRect/>
          </a:stretch>
        </p:blipFill>
        <p:spPr>
          <a:xfrm>
            <a:off x="5788574" y="727463"/>
            <a:ext cx="3171325" cy="4228425"/>
          </a:xfrm>
          <a:prstGeom prst="rect">
            <a:avLst/>
          </a:prstGeom>
          <a:noFill/>
          <a:ln>
            <a:noFill/>
          </a:ln>
        </p:spPr>
      </p:pic>
      <p:pic>
        <p:nvPicPr>
          <p:cNvPr id="114" name="Google Shape;114;p20"/>
          <p:cNvPicPr preferRelativeResize="0"/>
          <p:nvPr/>
        </p:nvPicPr>
        <p:blipFill>
          <a:blip r:embed="rId5">
            <a:alphaModFix/>
          </a:blip>
          <a:stretch>
            <a:fillRect/>
          </a:stretch>
        </p:blipFill>
        <p:spPr>
          <a:xfrm>
            <a:off x="3714463" y="1049625"/>
            <a:ext cx="1715074" cy="30442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18A6F0F7-E680-4B4F-8AAD-26C50111503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1747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18C4372B-6BC0-43BF-AA38-161E7E7D54A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5963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B5C6B-F4A6-40CA-8110-8CBAB99A63A5}"/>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EF130330-9C58-4A30-9E12-03A66FA967A0}"/>
              </a:ext>
            </a:extLst>
          </p:cNvPr>
          <p:cNvSpPr>
            <a:spLocks noGrp="1"/>
          </p:cNvSpPr>
          <p:nvPr>
            <p:ph type="body" idx="1"/>
          </p:nvPr>
        </p:nvSpPr>
        <p:spPr/>
        <p:txBody>
          <a:bodyPr/>
          <a:lstStyle/>
          <a:p>
            <a:endParaRPr lang="en-CA"/>
          </a:p>
        </p:txBody>
      </p:sp>
      <p:pic>
        <p:nvPicPr>
          <p:cNvPr id="6" name="Picture 5" descr="A person holding a sign posing for the camera&#10;&#10;Description automatically generated">
            <a:extLst>
              <a:ext uri="{FF2B5EF4-FFF2-40B4-BE49-F238E27FC236}">
                <a16:creationId xmlns:a16="http://schemas.microsoft.com/office/drawing/2014/main" id="{0A3A5F7F-9ADB-4645-911E-60D5BEFC492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62934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0E77277-C027-41A6-A6A6-E5AAEFBCD6D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511607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5998CD2-EFE4-4562-B853-C37FDDF7DE5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71270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97F13A2-6BAD-4044-8F16-7246352934E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802816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logo&#10;&#10;Description automatically generated">
            <a:extLst>
              <a:ext uri="{FF2B5EF4-FFF2-40B4-BE49-F238E27FC236}">
                <a16:creationId xmlns:a16="http://schemas.microsoft.com/office/drawing/2014/main" id="{AF96D1BE-A19C-4F49-9D41-136A4B4731C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656715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78D05BE-BF14-4805-88A4-B1D3DF7D621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19810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4F5C332-E33C-4D17-B759-3491AECFB5F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138093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7FAF3030-F5F8-471E-906D-DAEB529C654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502377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4412214-86F9-439F-A7CB-1FF266F9CFC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72544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5D683CC1-32DA-46DD-A3DB-F7B060E0E00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520399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EBB0225-C2F1-4B0F-9E8F-1D85B9D2791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328017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C8DA-6616-4BFB-AA65-6DEF8F043042}"/>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85E43399-F71A-42D4-9AF7-C75B8E7A52BC}"/>
              </a:ext>
            </a:extLst>
          </p:cNvPr>
          <p:cNvSpPr>
            <a:spLocks noGrp="1"/>
          </p:cNvSpPr>
          <p:nvPr>
            <p:ph type="body" idx="1"/>
          </p:nvPr>
        </p:nvSpPr>
        <p:spPr/>
        <p:txBody>
          <a:bodyPr/>
          <a:lstStyle/>
          <a:p>
            <a:endParaRPr lang="en-CA"/>
          </a:p>
        </p:txBody>
      </p:sp>
      <p:pic>
        <p:nvPicPr>
          <p:cNvPr id="5" name="Picture 4" descr="Logo, company name&#10;&#10;Description automatically generated">
            <a:extLst>
              <a:ext uri="{FF2B5EF4-FFF2-40B4-BE49-F238E27FC236}">
                <a16:creationId xmlns:a16="http://schemas.microsoft.com/office/drawing/2014/main" id="{000EE6AD-3B8D-43F6-AC9B-347C0CA0E1B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50919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522302AD-16F1-4D39-B63A-3B7B3AC7CCB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537724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7DD49E2-936D-462C-A1DC-613B1373671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010824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BA6FFBB-5CA1-4AC0-AABD-39FB5300A69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841248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holding, orange, photo&#10;&#10;Description automatically generated">
            <a:extLst>
              <a:ext uri="{FF2B5EF4-FFF2-40B4-BE49-F238E27FC236}">
                <a16:creationId xmlns:a16="http://schemas.microsoft.com/office/drawing/2014/main" id="{6054E081-B215-4CB8-BF84-DBB4AA60AB8A}"/>
              </a:ext>
            </a:extLst>
          </p:cNvPr>
          <p:cNvPicPr>
            <a:picLocks noChangeAspect="1"/>
          </p:cNvPicPr>
          <p:nvPr/>
        </p:nvPicPr>
        <p:blipFill>
          <a:blip r:embed="rId2"/>
          <a:stretch>
            <a:fillRect/>
          </a:stretch>
        </p:blipFill>
        <p:spPr>
          <a:xfrm>
            <a:off x="0" y="0"/>
            <a:ext cx="9144000" cy="5143500"/>
          </a:xfrm>
          <a:prstGeom prst="rect">
            <a:avLst/>
          </a:prstGeom>
        </p:spPr>
      </p:pic>
      <p:pic>
        <p:nvPicPr>
          <p:cNvPr id="4" name="Picture 3" descr="A group of people posing for the camera&#10;&#10;Description automatically generated">
            <a:extLst>
              <a:ext uri="{FF2B5EF4-FFF2-40B4-BE49-F238E27FC236}">
                <a16:creationId xmlns:a16="http://schemas.microsoft.com/office/drawing/2014/main" id="{2D8F8221-07C0-4E9C-8865-C683A0CE6D5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8647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2783592-545B-4383-95D2-330DFE6A28F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903295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2C4C804-E4D5-4ED4-8CE2-4D002409026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291574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661B578-FE1C-4BE0-9E5B-ABBEC04354E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959809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7E90165-E741-4E2D-B400-E1C625D39CE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16174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FA8D182-A580-42C9-96D7-CA491418E7F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23612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BF9C69DC-25CB-4202-BC64-04FAE48CFBA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62723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1F80C660-6EDE-404A-A27F-4C18FCF42438}"/>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387700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CFE89B7A-7407-4B05-B25C-C5E69D7274A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38801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AFA6422-EA1E-40F7-8051-2C4E04B827E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81871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logo&#10;&#10;Description automatically generated">
            <a:extLst>
              <a:ext uri="{FF2B5EF4-FFF2-40B4-BE49-F238E27FC236}">
                <a16:creationId xmlns:a16="http://schemas.microsoft.com/office/drawing/2014/main" id="{9A712324-5B07-46F5-9B3F-AF426D082618}"/>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302748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62C9C34-2DB8-48A4-917D-E0F114B38B5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931109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1451D304-C04A-44E6-BF12-752E79700DA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25871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2C61438C-F972-4096-9F52-3DD81DA44E9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20296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C3644A3-7B5A-48BD-AD17-42DA029BEED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51659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7649E67-E098-41E1-ACCD-073EB8F8612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315787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sitting posing for the camera&#10;&#10;Description automatically generated">
            <a:extLst>
              <a:ext uri="{FF2B5EF4-FFF2-40B4-BE49-F238E27FC236}">
                <a16:creationId xmlns:a16="http://schemas.microsoft.com/office/drawing/2014/main" id="{FE0B0D90-EDD1-46A8-A7B1-C4A2AF817DC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044839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 logo&#10;&#10;Description automatically generated">
            <a:extLst>
              <a:ext uri="{FF2B5EF4-FFF2-40B4-BE49-F238E27FC236}">
                <a16:creationId xmlns:a16="http://schemas.microsoft.com/office/drawing/2014/main" id="{D55CD13A-80A2-45B8-9353-33C93A64D8A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351148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E5BF461D-2F3C-44F8-AF4B-6B785F629F8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412999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23AF18F0-6AF6-4F4A-A8DB-030F00CF50A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38479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1F5E2A8F-D3CA-4D3D-AB34-7950D0030F4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179398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09451D5-5168-4DB0-8B2D-0E4857D66428}"/>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232482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531B502-531D-42A4-8079-BDC2CB8AE2F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014705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5CAE42A-A888-4317-88F8-6B72B1ACCCB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047591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E0CBC91D-B9A5-4DC6-ACDF-1FCE51F8CFD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36291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BD24D370-8BBF-4A06-9371-3A58DF5AE83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731608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9600BF0-2CDB-484B-A548-C9F895D5519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90856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4908409-A3F1-4EB6-94C3-2B3BE75DE8A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829303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EEE0102-D65B-4E53-BCC0-2F546776CC68}"/>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163582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46639573-BD08-400F-B189-1BF6E425E95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836956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BAA2976-AE85-45E2-B29D-0A198B85692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556131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BA2CE54-74DE-45DF-87A8-F29A23623F2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3581832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35428CA-C06C-41B3-8B48-AB73A441F958}"/>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425757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288FC76E-B31C-4C45-ADF1-D1F94C945F9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914708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FD9A9AF-F4CC-41E1-97B3-84FEDD9D24D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805145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CAADA11-05E6-42B6-9345-2B78D5C057F6}"/>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676017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3B532D-B2D2-4441-B092-9A82DAD097C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66171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5CA2C76-0621-43AC-9DD8-59FE4E011C7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040002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CE26A96-8A0A-48EE-874F-1E2D01AFF9A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895547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8CA8516-38A9-42AB-A3B6-883C3F40E27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354405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4B71312-94E1-46A8-AA0D-1F50D08DB75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4578381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83BB4B5-FCC5-407C-B0AE-FEED712CCC2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826791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2B322F2-CC9F-49D1-BEC9-71F9FF936E5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0345106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2F01045-B1B6-4ACA-8E7C-B7FF2EDABF9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0815711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4497A42-3C78-45DB-AB76-024C41AFAEE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965547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ABD8567C-4F9B-491C-A76C-1D560C9CD69D}"/>
              </a:ext>
            </a:extLst>
          </p:cNvPr>
          <p:cNvPicPr>
            <a:picLocks noChangeAspect="1"/>
          </p:cNvPicPr>
          <p:nvPr/>
        </p:nvPicPr>
        <p:blipFill>
          <a:blip r:embed="rId2"/>
          <a:stretch>
            <a:fillRect/>
          </a:stretch>
        </p:blipFill>
        <p:spPr>
          <a:xfrm>
            <a:off x="0" y="0"/>
            <a:ext cx="9144000" cy="5143500"/>
          </a:xfrm>
          <a:prstGeom prst="rect">
            <a:avLst/>
          </a:prstGeom>
        </p:spPr>
      </p:pic>
      <p:pic>
        <p:nvPicPr>
          <p:cNvPr id="4" name="Picture 3" descr="A group of people posing for the camera&#10;&#10;Description automatically generated">
            <a:extLst>
              <a:ext uri="{FF2B5EF4-FFF2-40B4-BE49-F238E27FC236}">
                <a16:creationId xmlns:a16="http://schemas.microsoft.com/office/drawing/2014/main" id="{EEDF65E5-CEB0-4A31-8A9F-99C27C9BE6E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0770662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4C5E963-424E-482C-A10D-B06C344247D8}"/>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904981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6A1ACCF5-0DE7-41D1-8CA2-D96A65CDC5F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695625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A51FD45-58A8-439E-8A4D-E5D32F478C9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3072893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575F011-AD3D-456C-BD99-79DC1CF4965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85331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775230C-2C03-4A0E-948E-8880608DEA0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33773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D145333-5E63-4697-8B81-CC15A46EBB4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054652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FBCE952D-61CA-4898-8422-B9C86F1CB7E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7888834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213837B-1B6D-4598-B25E-79983D3C4B7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59721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4D67D9C1-A676-4A36-B6B1-D2013B6DE33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5040932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D9E685DF-1C2A-46AA-B9B0-7AEE08991F1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864930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E55E6A7-2D9D-453B-9007-F002BD12FA5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3246109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8E82D8F8-302E-49AF-94E7-F444A1014B78}"/>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2259609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99B40E7-8B3A-4534-B92F-456A5B3C3B5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274472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8B39DEDA-F99D-4FC4-B80D-66B67CA1AB7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283001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634C9C6-8586-4C0A-8B4E-2ADD4786305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9655082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1E3A380A-E20C-4A38-B4C2-946D64B79D4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64615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8FF6B37-77AE-446F-943F-249D4BE81B3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931234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378DD992-A98C-4505-B632-A52905C6130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9322596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C649D26B-5B32-4332-AAB1-A03766F6AE36}"/>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82974461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266</TotalTime>
  <Words>172</Words>
  <Application>Microsoft Macintosh PowerPoint</Application>
  <PresentationFormat>On-screen Show (16:9)</PresentationFormat>
  <Paragraphs>7</Paragraphs>
  <Slides>91</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91</vt:i4>
      </vt:variant>
    </vt:vector>
  </HeadingPairs>
  <TitlesOfParts>
    <vt:vector size="94" baseType="lpstr">
      <vt:lpstr>Arial</vt:lpstr>
      <vt:lpstr>Bitter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TEAM</vt:lpstr>
      <vt:lpstr>PowerPoint Presentation</vt:lpstr>
      <vt:lpstr>PowerPoint Presentation</vt:lpstr>
      <vt:lpstr>PowerPoint Presentation</vt:lpstr>
      <vt:lpstr>PAIGE</vt:lpstr>
      <vt:lpstr>PowerPoint Presentation</vt:lpstr>
      <vt:lpstr>SAM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themis Meletiou</dc:creator>
  <cp:lastModifiedBy>Sophie Simard</cp:lastModifiedBy>
  <cp:revision>8</cp:revision>
  <dcterms:modified xsi:type="dcterms:W3CDTF">2020-10-23T19:54:08Z</dcterms:modified>
</cp:coreProperties>
</file>