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95ADF-4BC6-4B1E-AEF5-83859DF10D6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8B21E80-660D-4872-9AFC-9886E7EE511D}">
      <dgm:prSet/>
      <dgm:spPr/>
      <dgm:t>
        <a:bodyPr/>
        <a:lstStyle/>
        <a:p>
          <a:r>
            <a:rPr lang="en-US" dirty="0"/>
            <a:t>Proper Nutrition during multiple training days and meets provides:</a:t>
          </a:r>
        </a:p>
      </dgm:t>
    </dgm:pt>
    <dgm:pt modelId="{90893F77-F07A-479F-B809-FCD0477D7C03}" type="parTrans" cxnId="{B9120B73-B482-432E-97F2-BFD87E649150}">
      <dgm:prSet/>
      <dgm:spPr/>
      <dgm:t>
        <a:bodyPr/>
        <a:lstStyle/>
        <a:p>
          <a:endParaRPr lang="en-US"/>
        </a:p>
      </dgm:t>
    </dgm:pt>
    <dgm:pt modelId="{0EAB832B-49D7-4F4F-8866-A485B42D2252}" type="sibTrans" cxnId="{B9120B73-B482-432E-97F2-BFD87E649150}">
      <dgm:prSet/>
      <dgm:spPr/>
      <dgm:t>
        <a:bodyPr/>
        <a:lstStyle/>
        <a:p>
          <a:endParaRPr lang="en-US"/>
        </a:p>
      </dgm:t>
    </dgm:pt>
    <dgm:pt modelId="{D7D9147A-7C5A-47EE-91F0-D1B3A40B724B}">
      <dgm:prSet/>
      <dgm:spPr/>
      <dgm:t>
        <a:bodyPr/>
        <a:lstStyle/>
        <a:p>
          <a:r>
            <a:rPr lang="en-US" dirty="0"/>
            <a:t>Sustained energy from foods and fluids high in carbohydrate, adequate in protein, and lower in fat and </a:t>
          </a:r>
          <a:r>
            <a:rPr lang="en-US" dirty="0" err="1"/>
            <a:t>fibre</a:t>
          </a:r>
          <a:r>
            <a:rPr lang="en-US" dirty="0"/>
            <a:t>.</a:t>
          </a:r>
        </a:p>
      </dgm:t>
    </dgm:pt>
    <dgm:pt modelId="{5056239E-A631-48E2-B1E0-3B6A63487E8C}" type="parTrans" cxnId="{56895809-B800-4FD3-8112-1A2780C77686}">
      <dgm:prSet/>
      <dgm:spPr/>
      <dgm:t>
        <a:bodyPr/>
        <a:lstStyle/>
        <a:p>
          <a:endParaRPr lang="en-US"/>
        </a:p>
      </dgm:t>
    </dgm:pt>
    <dgm:pt modelId="{11AF4C68-F386-4DC5-8FB5-1D7CAFD946E8}" type="sibTrans" cxnId="{56895809-B800-4FD3-8112-1A2780C77686}">
      <dgm:prSet/>
      <dgm:spPr/>
      <dgm:t>
        <a:bodyPr/>
        <a:lstStyle/>
        <a:p>
          <a:endParaRPr lang="en-US"/>
        </a:p>
      </dgm:t>
    </dgm:pt>
    <dgm:pt modelId="{7441FD3A-B8DF-4F3F-BAC9-3C2654397918}">
      <dgm:prSet/>
      <dgm:spPr/>
      <dgm:t>
        <a:bodyPr/>
        <a:lstStyle/>
        <a:p>
          <a:r>
            <a:rPr lang="en-US"/>
            <a:t>Adequate energy and nutrients to recover and prepare for the next training session or meet.</a:t>
          </a:r>
        </a:p>
      </dgm:t>
    </dgm:pt>
    <dgm:pt modelId="{5F3A5F5A-605D-4452-8685-A7B3E6519548}" type="parTrans" cxnId="{610CED54-889C-4DA5-86E1-C7B30066365D}">
      <dgm:prSet/>
      <dgm:spPr/>
      <dgm:t>
        <a:bodyPr/>
        <a:lstStyle/>
        <a:p>
          <a:endParaRPr lang="en-US"/>
        </a:p>
      </dgm:t>
    </dgm:pt>
    <dgm:pt modelId="{4258BF9E-6CC3-4FCD-8EE0-C596F3BC488F}" type="sibTrans" cxnId="{610CED54-889C-4DA5-86E1-C7B30066365D}">
      <dgm:prSet/>
      <dgm:spPr/>
      <dgm:t>
        <a:bodyPr/>
        <a:lstStyle/>
        <a:p>
          <a:endParaRPr lang="en-US"/>
        </a:p>
      </dgm:t>
    </dgm:pt>
    <dgm:pt modelId="{79DAEFCC-9DD6-458C-97B1-2EA31F515BEA}">
      <dgm:prSet/>
      <dgm:spPr/>
      <dgm:t>
        <a:bodyPr/>
        <a:lstStyle/>
        <a:p>
          <a:r>
            <a:rPr lang="en-US"/>
            <a:t>Provide adequate hydration and electrolyte balance.</a:t>
          </a:r>
        </a:p>
      </dgm:t>
    </dgm:pt>
    <dgm:pt modelId="{69302B1A-166C-4B0B-85FB-295F80EAED55}" type="parTrans" cxnId="{05703299-AE76-472F-B5CC-13C6967629AA}">
      <dgm:prSet/>
      <dgm:spPr/>
      <dgm:t>
        <a:bodyPr/>
        <a:lstStyle/>
        <a:p>
          <a:endParaRPr lang="en-US"/>
        </a:p>
      </dgm:t>
    </dgm:pt>
    <dgm:pt modelId="{DDB2566F-EB38-48EB-B6FD-4A8261E37988}" type="sibTrans" cxnId="{05703299-AE76-472F-B5CC-13C6967629AA}">
      <dgm:prSet/>
      <dgm:spPr/>
      <dgm:t>
        <a:bodyPr/>
        <a:lstStyle/>
        <a:p>
          <a:endParaRPr lang="en-US"/>
        </a:p>
      </dgm:t>
    </dgm:pt>
    <dgm:pt modelId="{198B2520-3A32-409C-9869-10CF865B613A}">
      <dgm:prSet/>
      <dgm:spPr/>
      <dgm:t>
        <a:bodyPr/>
        <a:lstStyle/>
        <a:p>
          <a:r>
            <a:rPr lang="en-US"/>
            <a:t>Mental focus for best technique and skill execution in the pool.</a:t>
          </a:r>
        </a:p>
      </dgm:t>
    </dgm:pt>
    <dgm:pt modelId="{76CE1ED8-5407-4666-8D70-C937E5A95954}" type="parTrans" cxnId="{80A106A5-3660-4448-A474-20DE0DA6C0A8}">
      <dgm:prSet/>
      <dgm:spPr/>
      <dgm:t>
        <a:bodyPr/>
        <a:lstStyle/>
        <a:p>
          <a:endParaRPr lang="en-US"/>
        </a:p>
      </dgm:t>
    </dgm:pt>
    <dgm:pt modelId="{BDA04C56-5B16-4558-834E-45B4D59C9C9F}" type="sibTrans" cxnId="{80A106A5-3660-4448-A474-20DE0DA6C0A8}">
      <dgm:prSet/>
      <dgm:spPr/>
      <dgm:t>
        <a:bodyPr/>
        <a:lstStyle/>
        <a:p>
          <a:endParaRPr lang="en-US"/>
        </a:p>
      </dgm:t>
    </dgm:pt>
    <dgm:pt modelId="{B8D52AD6-8E92-4B6C-85E7-2FACE3EBC37E}" type="pres">
      <dgm:prSet presAssocID="{0BC95ADF-4BC6-4B1E-AEF5-83859DF10D6D}" presName="root" presStyleCnt="0">
        <dgm:presLayoutVars>
          <dgm:dir/>
          <dgm:resizeHandles val="exact"/>
        </dgm:presLayoutVars>
      </dgm:prSet>
      <dgm:spPr/>
    </dgm:pt>
    <dgm:pt modelId="{F8E2DFE1-C976-4669-AC24-CEA03992C4FD}" type="pres">
      <dgm:prSet presAssocID="{58B21E80-660D-4872-9AFC-9886E7EE511D}" presName="compNode" presStyleCnt="0"/>
      <dgm:spPr/>
    </dgm:pt>
    <dgm:pt modelId="{90F04BFB-3D8A-488A-8A05-B2A5345A605C}" type="pres">
      <dgm:prSet presAssocID="{58B21E80-660D-4872-9AFC-9886E7EE511D}" presName="bgRect" presStyleLbl="bgShp" presStyleIdx="0" presStyleCnt="5" custAng="0" custLinFactNeighborX="0" custLinFactNeighborY="-469"/>
      <dgm:spPr/>
    </dgm:pt>
    <dgm:pt modelId="{9DB01A5A-C49E-4BB2-8B87-D5367D71120E}" type="pres">
      <dgm:prSet presAssocID="{58B21E80-660D-4872-9AFC-9886E7EE511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A1995647-B957-4BCF-AE3B-6874A0AF5BE7}" type="pres">
      <dgm:prSet presAssocID="{58B21E80-660D-4872-9AFC-9886E7EE511D}" presName="spaceRect" presStyleCnt="0"/>
      <dgm:spPr/>
    </dgm:pt>
    <dgm:pt modelId="{E3996C78-2828-4CF2-BB7E-D041534FA12D}" type="pres">
      <dgm:prSet presAssocID="{58B21E80-660D-4872-9AFC-9886E7EE511D}" presName="parTx" presStyleLbl="revTx" presStyleIdx="0" presStyleCnt="5">
        <dgm:presLayoutVars>
          <dgm:chMax val="0"/>
          <dgm:chPref val="0"/>
        </dgm:presLayoutVars>
      </dgm:prSet>
      <dgm:spPr/>
    </dgm:pt>
    <dgm:pt modelId="{86C095C8-2DE5-4034-8FC8-21CF98DCA4FC}" type="pres">
      <dgm:prSet presAssocID="{0EAB832B-49D7-4F4F-8866-A485B42D2252}" presName="sibTrans" presStyleCnt="0"/>
      <dgm:spPr/>
    </dgm:pt>
    <dgm:pt modelId="{D7C64ECB-93C6-4F2B-AF82-7514F35101C9}" type="pres">
      <dgm:prSet presAssocID="{D7D9147A-7C5A-47EE-91F0-D1B3A40B724B}" presName="compNode" presStyleCnt="0"/>
      <dgm:spPr/>
    </dgm:pt>
    <dgm:pt modelId="{4A0C140A-53BF-40A9-A173-361FD7AC884A}" type="pres">
      <dgm:prSet presAssocID="{D7D9147A-7C5A-47EE-91F0-D1B3A40B724B}" presName="bgRect" presStyleLbl="bgShp" presStyleIdx="1" presStyleCnt="5"/>
      <dgm:spPr/>
    </dgm:pt>
    <dgm:pt modelId="{3BC846EB-8D0A-45A2-8DBB-001009D612B4}" type="pres">
      <dgm:prSet presAssocID="{D7D9147A-7C5A-47EE-91F0-D1B3A40B724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601C608E-69A7-4AB9-B925-AAEFC0DED57D}" type="pres">
      <dgm:prSet presAssocID="{D7D9147A-7C5A-47EE-91F0-D1B3A40B724B}" presName="spaceRect" presStyleCnt="0"/>
      <dgm:spPr/>
    </dgm:pt>
    <dgm:pt modelId="{C907779A-ED2B-4081-B994-F7F9DEC8319C}" type="pres">
      <dgm:prSet presAssocID="{D7D9147A-7C5A-47EE-91F0-D1B3A40B724B}" presName="parTx" presStyleLbl="revTx" presStyleIdx="1" presStyleCnt="5">
        <dgm:presLayoutVars>
          <dgm:chMax val="0"/>
          <dgm:chPref val="0"/>
        </dgm:presLayoutVars>
      </dgm:prSet>
      <dgm:spPr/>
    </dgm:pt>
    <dgm:pt modelId="{2C9C0885-C027-4401-87BF-9BC240E9CC50}" type="pres">
      <dgm:prSet presAssocID="{11AF4C68-F386-4DC5-8FB5-1D7CAFD946E8}" presName="sibTrans" presStyleCnt="0"/>
      <dgm:spPr/>
    </dgm:pt>
    <dgm:pt modelId="{A8F7AF74-A1AE-45F8-B552-7C5B1C7E42B5}" type="pres">
      <dgm:prSet presAssocID="{7441FD3A-B8DF-4F3F-BAC9-3C2654397918}" presName="compNode" presStyleCnt="0"/>
      <dgm:spPr/>
    </dgm:pt>
    <dgm:pt modelId="{BF819FB4-60B2-4FE0-88DC-2DD18D35506E}" type="pres">
      <dgm:prSet presAssocID="{7441FD3A-B8DF-4F3F-BAC9-3C2654397918}" presName="bgRect" presStyleLbl="bgShp" presStyleIdx="2" presStyleCnt="5"/>
      <dgm:spPr/>
    </dgm:pt>
    <dgm:pt modelId="{1ECA62A9-4E40-410D-9863-749F5FB78721}" type="pres">
      <dgm:prSet presAssocID="{7441FD3A-B8DF-4F3F-BAC9-3C265439791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FDBBBB38-5B52-40D5-BC35-121D60C3C352}" type="pres">
      <dgm:prSet presAssocID="{7441FD3A-B8DF-4F3F-BAC9-3C2654397918}" presName="spaceRect" presStyleCnt="0"/>
      <dgm:spPr/>
    </dgm:pt>
    <dgm:pt modelId="{2F7BAB0A-D701-4500-B66C-80EA9A4B3CFE}" type="pres">
      <dgm:prSet presAssocID="{7441FD3A-B8DF-4F3F-BAC9-3C2654397918}" presName="parTx" presStyleLbl="revTx" presStyleIdx="2" presStyleCnt="5">
        <dgm:presLayoutVars>
          <dgm:chMax val="0"/>
          <dgm:chPref val="0"/>
        </dgm:presLayoutVars>
      </dgm:prSet>
      <dgm:spPr/>
    </dgm:pt>
    <dgm:pt modelId="{8AB5713D-E015-4041-8889-2E071A099DEF}" type="pres">
      <dgm:prSet presAssocID="{4258BF9E-6CC3-4FCD-8EE0-C596F3BC488F}" presName="sibTrans" presStyleCnt="0"/>
      <dgm:spPr/>
    </dgm:pt>
    <dgm:pt modelId="{1B7250B8-07A2-422E-9DF1-6221E9941BBA}" type="pres">
      <dgm:prSet presAssocID="{79DAEFCC-9DD6-458C-97B1-2EA31F515BEA}" presName="compNode" presStyleCnt="0"/>
      <dgm:spPr/>
    </dgm:pt>
    <dgm:pt modelId="{587D3474-6070-4E24-91CD-B0D76FF410B9}" type="pres">
      <dgm:prSet presAssocID="{79DAEFCC-9DD6-458C-97B1-2EA31F515BEA}" presName="bgRect" presStyleLbl="bgShp" presStyleIdx="3" presStyleCnt="5"/>
      <dgm:spPr/>
    </dgm:pt>
    <dgm:pt modelId="{F12C7634-CD10-484A-870B-88CBCB19DBC4}" type="pres">
      <dgm:prSet presAssocID="{79DAEFCC-9DD6-458C-97B1-2EA31F515BE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C89F7220-447B-4C94-AF44-C3920DAB6782}" type="pres">
      <dgm:prSet presAssocID="{79DAEFCC-9DD6-458C-97B1-2EA31F515BEA}" presName="spaceRect" presStyleCnt="0"/>
      <dgm:spPr/>
    </dgm:pt>
    <dgm:pt modelId="{07A48E7E-9BA2-4FD7-8452-6A1A63B77E7B}" type="pres">
      <dgm:prSet presAssocID="{79DAEFCC-9DD6-458C-97B1-2EA31F515BEA}" presName="parTx" presStyleLbl="revTx" presStyleIdx="3" presStyleCnt="5">
        <dgm:presLayoutVars>
          <dgm:chMax val="0"/>
          <dgm:chPref val="0"/>
        </dgm:presLayoutVars>
      </dgm:prSet>
      <dgm:spPr/>
    </dgm:pt>
    <dgm:pt modelId="{47C6C267-CB44-456A-8F70-3A88D9616342}" type="pres">
      <dgm:prSet presAssocID="{DDB2566F-EB38-48EB-B6FD-4A8261E37988}" presName="sibTrans" presStyleCnt="0"/>
      <dgm:spPr/>
    </dgm:pt>
    <dgm:pt modelId="{B43522EB-B8AC-46BA-8EDC-005E43D16D68}" type="pres">
      <dgm:prSet presAssocID="{198B2520-3A32-409C-9869-10CF865B613A}" presName="compNode" presStyleCnt="0"/>
      <dgm:spPr/>
    </dgm:pt>
    <dgm:pt modelId="{7785DA19-60A4-4F25-A59B-E7F04527AFFA}" type="pres">
      <dgm:prSet presAssocID="{198B2520-3A32-409C-9869-10CF865B613A}" presName="bgRect" presStyleLbl="bgShp" presStyleIdx="4" presStyleCnt="5"/>
      <dgm:spPr/>
    </dgm:pt>
    <dgm:pt modelId="{9EA9E93B-CE19-4C82-BBE3-3FDE85649194}" type="pres">
      <dgm:prSet presAssocID="{198B2520-3A32-409C-9869-10CF865B613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69CB1AE-2DB8-4707-9249-141F050F09CE}" type="pres">
      <dgm:prSet presAssocID="{198B2520-3A32-409C-9869-10CF865B613A}" presName="spaceRect" presStyleCnt="0"/>
      <dgm:spPr/>
    </dgm:pt>
    <dgm:pt modelId="{167051EA-92C6-4F50-ACC9-B9A493A087D8}" type="pres">
      <dgm:prSet presAssocID="{198B2520-3A32-409C-9869-10CF865B613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6895809-B800-4FD3-8112-1A2780C77686}" srcId="{0BC95ADF-4BC6-4B1E-AEF5-83859DF10D6D}" destId="{D7D9147A-7C5A-47EE-91F0-D1B3A40B724B}" srcOrd="1" destOrd="0" parTransId="{5056239E-A631-48E2-B1E0-3B6A63487E8C}" sibTransId="{11AF4C68-F386-4DC5-8FB5-1D7CAFD946E8}"/>
    <dgm:cxn modelId="{54640910-305E-45E7-A83E-11DCD59E2B39}" type="presOf" srcId="{58B21E80-660D-4872-9AFC-9886E7EE511D}" destId="{E3996C78-2828-4CF2-BB7E-D041534FA12D}" srcOrd="0" destOrd="0" presId="urn:microsoft.com/office/officeart/2018/2/layout/IconVerticalSolidList"/>
    <dgm:cxn modelId="{1F2A142F-9D2C-4F62-9581-D8865A087455}" type="presOf" srcId="{7441FD3A-B8DF-4F3F-BAC9-3C2654397918}" destId="{2F7BAB0A-D701-4500-B66C-80EA9A4B3CFE}" srcOrd="0" destOrd="0" presId="urn:microsoft.com/office/officeart/2018/2/layout/IconVerticalSolidList"/>
    <dgm:cxn modelId="{5F849334-1CEE-4992-82A7-61D235641BF5}" type="presOf" srcId="{198B2520-3A32-409C-9869-10CF865B613A}" destId="{167051EA-92C6-4F50-ACC9-B9A493A087D8}" srcOrd="0" destOrd="0" presId="urn:microsoft.com/office/officeart/2018/2/layout/IconVerticalSolidList"/>
    <dgm:cxn modelId="{610CED54-889C-4DA5-86E1-C7B30066365D}" srcId="{0BC95ADF-4BC6-4B1E-AEF5-83859DF10D6D}" destId="{7441FD3A-B8DF-4F3F-BAC9-3C2654397918}" srcOrd="2" destOrd="0" parTransId="{5F3A5F5A-605D-4452-8685-A7B3E6519548}" sibTransId="{4258BF9E-6CC3-4FCD-8EE0-C596F3BC488F}"/>
    <dgm:cxn modelId="{C85BF967-E911-45C0-BDBC-1B3DA73C19A8}" type="presOf" srcId="{D7D9147A-7C5A-47EE-91F0-D1B3A40B724B}" destId="{C907779A-ED2B-4081-B994-F7F9DEC8319C}" srcOrd="0" destOrd="0" presId="urn:microsoft.com/office/officeart/2018/2/layout/IconVerticalSolidList"/>
    <dgm:cxn modelId="{016F536C-ABE7-4450-9D80-D033E7494390}" type="presOf" srcId="{79DAEFCC-9DD6-458C-97B1-2EA31F515BEA}" destId="{07A48E7E-9BA2-4FD7-8452-6A1A63B77E7B}" srcOrd="0" destOrd="0" presId="urn:microsoft.com/office/officeart/2018/2/layout/IconVerticalSolidList"/>
    <dgm:cxn modelId="{B9120B73-B482-432E-97F2-BFD87E649150}" srcId="{0BC95ADF-4BC6-4B1E-AEF5-83859DF10D6D}" destId="{58B21E80-660D-4872-9AFC-9886E7EE511D}" srcOrd="0" destOrd="0" parTransId="{90893F77-F07A-479F-B809-FCD0477D7C03}" sibTransId="{0EAB832B-49D7-4F4F-8866-A485B42D2252}"/>
    <dgm:cxn modelId="{B4D10782-72EB-495A-990E-8873CE646FF1}" type="presOf" srcId="{0BC95ADF-4BC6-4B1E-AEF5-83859DF10D6D}" destId="{B8D52AD6-8E92-4B6C-85E7-2FACE3EBC37E}" srcOrd="0" destOrd="0" presId="urn:microsoft.com/office/officeart/2018/2/layout/IconVerticalSolidList"/>
    <dgm:cxn modelId="{05703299-AE76-472F-B5CC-13C6967629AA}" srcId="{0BC95ADF-4BC6-4B1E-AEF5-83859DF10D6D}" destId="{79DAEFCC-9DD6-458C-97B1-2EA31F515BEA}" srcOrd="3" destOrd="0" parTransId="{69302B1A-166C-4B0B-85FB-295F80EAED55}" sibTransId="{DDB2566F-EB38-48EB-B6FD-4A8261E37988}"/>
    <dgm:cxn modelId="{80A106A5-3660-4448-A474-20DE0DA6C0A8}" srcId="{0BC95ADF-4BC6-4B1E-AEF5-83859DF10D6D}" destId="{198B2520-3A32-409C-9869-10CF865B613A}" srcOrd="4" destOrd="0" parTransId="{76CE1ED8-5407-4666-8D70-C937E5A95954}" sibTransId="{BDA04C56-5B16-4558-834E-45B4D59C9C9F}"/>
    <dgm:cxn modelId="{0D8EBC1C-F0A6-4002-AA91-F90E45ABA2E0}" type="presParOf" srcId="{B8D52AD6-8E92-4B6C-85E7-2FACE3EBC37E}" destId="{F8E2DFE1-C976-4669-AC24-CEA03992C4FD}" srcOrd="0" destOrd="0" presId="urn:microsoft.com/office/officeart/2018/2/layout/IconVerticalSolidList"/>
    <dgm:cxn modelId="{A857E54A-A3EB-4B71-A907-CA1AA31A67FA}" type="presParOf" srcId="{F8E2DFE1-C976-4669-AC24-CEA03992C4FD}" destId="{90F04BFB-3D8A-488A-8A05-B2A5345A605C}" srcOrd="0" destOrd="0" presId="urn:microsoft.com/office/officeart/2018/2/layout/IconVerticalSolidList"/>
    <dgm:cxn modelId="{386D7413-4745-4BC1-8B09-A04E04897265}" type="presParOf" srcId="{F8E2DFE1-C976-4669-AC24-CEA03992C4FD}" destId="{9DB01A5A-C49E-4BB2-8B87-D5367D71120E}" srcOrd="1" destOrd="0" presId="urn:microsoft.com/office/officeart/2018/2/layout/IconVerticalSolidList"/>
    <dgm:cxn modelId="{04FCB85E-7207-4C93-9F04-CE1DA7DC0A23}" type="presParOf" srcId="{F8E2DFE1-C976-4669-AC24-CEA03992C4FD}" destId="{A1995647-B957-4BCF-AE3B-6874A0AF5BE7}" srcOrd="2" destOrd="0" presId="urn:microsoft.com/office/officeart/2018/2/layout/IconVerticalSolidList"/>
    <dgm:cxn modelId="{7A1C1FAD-AC83-46C8-96C7-A4D084D68B37}" type="presParOf" srcId="{F8E2DFE1-C976-4669-AC24-CEA03992C4FD}" destId="{E3996C78-2828-4CF2-BB7E-D041534FA12D}" srcOrd="3" destOrd="0" presId="urn:microsoft.com/office/officeart/2018/2/layout/IconVerticalSolidList"/>
    <dgm:cxn modelId="{5AE33948-2AEA-4FA7-BF58-FDA46F883AF1}" type="presParOf" srcId="{B8D52AD6-8E92-4B6C-85E7-2FACE3EBC37E}" destId="{86C095C8-2DE5-4034-8FC8-21CF98DCA4FC}" srcOrd="1" destOrd="0" presId="urn:microsoft.com/office/officeart/2018/2/layout/IconVerticalSolidList"/>
    <dgm:cxn modelId="{FCF81ED8-10AF-4676-936D-67A9C95BF2EC}" type="presParOf" srcId="{B8D52AD6-8E92-4B6C-85E7-2FACE3EBC37E}" destId="{D7C64ECB-93C6-4F2B-AF82-7514F35101C9}" srcOrd="2" destOrd="0" presId="urn:microsoft.com/office/officeart/2018/2/layout/IconVerticalSolidList"/>
    <dgm:cxn modelId="{E11DED29-642D-42FA-B851-E5C57CC24E08}" type="presParOf" srcId="{D7C64ECB-93C6-4F2B-AF82-7514F35101C9}" destId="{4A0C140A-53BF-40A9-A173-361FD7AC884A}" srcOrd="0" destOrd="0" presId="urn:microsoft.com/office/officeart/2018/2/layout/IconVerticalSolidList"/>
    <dgm:cxn modelId="{C88A2937-2409-4AFD-B291-1BA303D3F803}" type="presParOf" srcId="{D7C64ECB-93C6-4F2B-AF82-7514F35101C9}" destId="{3BC846EB-8D0A-45A2-8DBB-001009D612B4}" srcOrd="1" destOrd="0" presId="urn:microsoft.com/office/officeart/2018/2/layout/IconVerticalSolidList"/>
    <dgm:cxn modelId="{33726969-EFEB-4118-9DDE-1314DC908151}" type="presParOf" srcId="{D7C64ECB-93C6-4F2B-AF82-7514F35101C9}" destId="{601C608E-69A7-4AB9-B925-AAEFC0DED57D}" srcOrd="2" destOrd="0" presId="urn:microsoft.com/office/officeart/2018/2/layout/IconVerticalSolidList"/>
    <dgm:cxn modelId="{77ACE980-2A66-4C9D-B87E-13F8FCBA1B04}" type="presParOf" srcId="{D7C64ECB-93C6-4F2B-AF82-7514F35101C9}" destId="{C907779A-ED2B-4081-B994-F7F9DEC8319C}" srcOrd="3" destOrd="0" presId="urn:microsoft.com/office/officeart/2018/2/layout/IconVerticalSolidList"/>
    <dgm:cxn modelId="{187871F4-8CDC-4FB5-824D-CC4A6C6C001D}" type="presParOf" srcId="{B8D52AD6-8E92-4B6C-85E7-2FACE3EBC37E}" destId="{2C9C0885-C027-4401-87BF-9BC240E9CC50}" srcOrd="3" destOrd="0" presId="urn:microsoft.com/office/officeart/2018/2/layout/IconVerticalSolidList"/>
    <dgm:cxn modelId="{21F17520-BBD4-4D1F-A5E0-E79C51B85BF1}" type="presParOf" srcId="{B8D52AD6-8E92-4B6C-85E7-2FACE3EBC37E}" destId="{A8F7AF74-A1AE-45F8-B552-7C5B1C7E42B5}" srcOrd="4" destOrd="0" presId="urn:microsoft.com/office/officeart/2018/2/layout/IconVerticalSolidList"/>
    <dgm:cxn modelId="{5E13315C-8D10-4518-8908-458F3A1213C8}" type="presParOf" srcId="{A8F7AF74-A1AE-45F8-B552-7C5B1C7E42B5}" destId="{BF819FB4-60B2-4FE0-88DC-2DD18D35506E}" srcOrd="0" destOrd="0" presId="urn:microsoft.com/office/officeart/2018/2/layout/IconVerticalSolidList"/>
    <dgm:cxn modelId="{5CF5C3DF-DCA8-4F5F-855D-FD74A4292DD6}" type="presParOf" srcId="{A8F7AF74-A1AE-45F8-B552-7C5B1C7E42B5}" destId="{1ECA62A9-4E40-410D-9863-749F5FB78721}" srcOrd="1" destOrd="0" presId="urn:microsoft.com/office/officeart/2018/2/layout/IconVerticalSolidList"/>
    <dgm:cxn modelId="{68A7EA5C-F499-4419-9D89-781DBAEC8862}" type="presParOf" srcId="{A8F7AF74-A1AE-45F8-B552-7C5B1C7E42B5}" destId="{FDBBBB38-5B52-40D5-BC35-121D60C3C352}" srcOrd="2" destOrd="0" presId="urn:microsoft.com/office/officeart/2018/2/layout/IconVerticalSolidList"/>
    <dgm:cxn modelId="{83B3D973-939B-4D00-BE66-735F63FAE620}" type="presParOf" srcId="{A8F7AF74-A1AE-45F8-B552-7C5B1C7E42B5}" destId="{2F7BAB0A-D701-4500-B66C-80EA9A4B3CFE}" srcOrd="3" destOrd="0" presId="urn:microsoft.com/office/officeart/2018/2/layout/IconVerticalSolidList"/>
    <dgm:cxn modelId="{8C7A9727-FC97-45D1-9E8F-DAC0B7EB7E35}" type="presParOf" srcId="{B8D52AD6-8E92-4B6C-85E7-2FACE3EBC37E}" destId="{8AB5713D-E015-4041-8889-2E071A099DEF}" srcOrd="5" destOrd="0" presId="urn:microsoft.com/office/officeart/2018/2/layout/IconVerticalSolidList"/>
    <dgm:cxn modelId="{285D6780-6C59-4CE5-8A5E-F05396A6B67A}" type="presParOf" srcId="{B8D52AD6-8E92-4B6C-85E7-2FACE3EBC37E}" destId="{1B7250B8-07A2-422E-9DF1-6221E9941BBA}" srcOrd="6" destOrd="0" presId="urn:microsoft.com/office/officeart/2018/2/layout/IconVerticalSolidList"/>
    <dgm:cxn modelId="{2A1FD466-1650-403D-9117-FEE11C6AAF85}" type="presParOf" srcId="{1B7250B8-07A2-422E-9DF1-6221E9941BBA}" destId="{587D3474-6070-4E24-91CD-B0D76FF410B9}" srcOrd="0" destOrd="0" presId="urn:microsoft.com/office/officeart/2018/2/layout/IconVerticalSolidList"/>
    <dgm:cxn modelId="{C7E4F9A0-1ABD-4477-AB38-DB9A25542EE6}" type="presParOf" srcId="{1B7250B8-07A2-422E-9DF1-6221E9941BBA}" destId="{F12C7634-CD10-484A-870B-88CBCB19DBC4}" srcOrd="1" destOrd="0" presId="urn:microsoft.com/office/officeart/2018/2/layout/IconVerticalSolidList"/>
    <dgm:cxn modelId="{F408D8F9-0B4D-48B4-A0DF-8CA057A99367}" type="presParOf" srcId="{1B7250B8-07A2-422E-9DF1-6221E9941BBA}" destId="{C89F7220-447B-4C94-AF44-C3920DAB6782}" srcOrd="2" destOrd="0" presId="urn:microsoft.com/office/officeart/2018/2/layout/IconVerticalSolidList"/>
    <dgm:cxn modelId="{83F0F66E-422A-466A-9CC0-ACB9294D4C60}" type="presParOf" srcId="{1B7250B8-07A2-422E-9DF1-6221E9941BBA}" destId="{07A48E7E-9BA2-4FD7-8452-6A1A63B77E7B}" srcOrd="3" destOrd="0" presId="urn:microsoft.com/office/officeart/2018/2/layout/IconVerticalSolidList"/>
    <dgm:cxn modelId="{8CE3BA3C-CD45-43CC-96C2-49D772FEC5CF}" type="presParOf" srcId="{B8D52AD6-8E92-4B6C-85E7-2FACE3EBC37E}" destId="{47C6C267-CB44-456A-8F70-3A88D9616342}" srcOrd="7" destOrd="0" presId="urn:microsoft.com/office/officeart/2018/2/layout/IconVerticalSolidList"/>
    <dgm:cxn modelId="{B87D8616-996F-43F6-AA79-42775FCAA393}" type="presParOf" srcId="{B8D52AD6-8E92-4B6C-85E7-2FACE3EBC37E}" destId="{B43522EB-B8AC-46BA-8EDC-005E43D16D68}" srcOrd="8" destOrd="0" presId="urn:microsoft.com/office/officeart/2018/2/layout/IconVerticalSolidList"/>
    <dgm:cxn modelId="{D1DC74E5-6A2A-41E6-81C7-607D206C7D99}" type="presParOf" srcId="{B43522EB-B8AC-46BA-8EDC-005E43D16D68}" destId="{7785DA19-60A4-4F25-A59B-E7F04527AFFA}" srcOrd="0" destOrd="0" presId="urn:microsoft.com/office/officeart/2018/2/layout/IconVerticalSolidList"/>
    <dgm:cxn modelId="{EB3AFD96-BB2A-4916-8AA3-EC2503C5BB91}" type="presParOf" srcId="{B43522EB-B8AC-46BA-8EDC-005E43D16D68}" destId="{9EA9E93B-CE19-4C82-BBE3-3FDE85649194}" srcOrd="1" destOrd="0" presId="urn:microsoft.com/office/officeart/2018/2/layout/IconVerticalSolidList"/>
    <dgm:cxn modelId="{5C5A889C-3FA9-4CDB-A806-E562BE6AB44B}" type="presParOf" srcId="{B43522EB-B8AC-46BA-8EDC-005E43D16D68}" destId="{969CB1AE-2DB8-4707-9249-141F050F09CE}" srcOrd="2" destOrd="0" presId="urn:microsoft.com/office/officeart/2018/2/layout/IconVerticalSolidList"/>
    <dgm:cxn modelId="{F162B6A7-EE6A-4A45-ACBF-37BA9C0DB164}" type="presParOf" srcId="{B43522EB-B8AC-46BA-8EDC-005E43D16D68}" destId="{167051EA-92C6-4F50-ACC9-B9A493A087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87DE04-D7D3-4792-92A0-EEA84C064DB2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483927E-96B0-474C-93AF-23C0C258A1C5}">
      <dgm:prSet/>
      <dgm:spPr/>
      <dgm:t>
        <a:bodyPr/>
        <a:lstStyle/>
        <a:p>
          <a:r>
            <a:rPr lang="en-US"/>
            <a:t>Drink</a:t>
          </a:r>
        </a:p>
      </dgm:t>
    </dgm:pt>
    <dgm:pt modelId="{D9F12A49-5BB2-416F-8E63-08A8B7DEBD4F}" type="parTrans" cxnId="{C6E7CDA4-311B-4D45-B59A-9F03AE7F3BC8}">
      <dgm:prSet/>
      <dgm:spPr/>
      <dgm:t>
        <a:bodyPr/>
        <a:lstStyle/>
        <a:p>
          <a:endParaRPr lang="en-US"/>
        </a:p>
      </dgm:t>
    </dgm:pt>
    <dgm:pt modelId="{6F5C7942-4BAE-4257-8E41-7121EA094A03}" type="sibTrans" cxnId="{C6E7CDA4-311B-4D45-B59A-9F03AE7F3BC8}">
      <dgm:prSet/>
      <dgm:spPr/>
      <dgm:t>
        <a:bodyPr/>
        <a:lstStyle/>
        <a:p>
          <a:endParaRPr lang="en-US"/>
        </a:p>
      </dgm:t>
    </dgm:pt>
    <dgm:pt modelId="{24D21FDB-83A2-42D4-B1D5-D68C059E1E0A}">
      <dgm:prSet/>
      <dgm:spPr/>
      <dgm:t>
        <a:bodyPr/>
        <a:lstStyle/>
        <a:p>
          <a:r>
            <a:rPr lang="en-US"/>
            <a:t>Drink 1.5 L of fluid every kilogram of weight lost during exercise.</a:t>
          </a:r>
        </a:p>
      </dgm:t>
    </dgm:pt>
    <dgm:pt modelId="{B40CC57A-DF4E-4AD3-8A49-90CFB6F4A164}" type="parTrans" cxnId="{16BF9721-8175-4F77-914B-A17B1B79F226}">
      <dgm:prSet/>
      <dgm:spPr/>
      <dgm:t>
        <a:bodyPr/>
        <a:lstStyle/>
        <a:p>
          <a:endParaRPr lang="en-US"/>
        </a:p>
      </dgm:t>
    </dgm:pt>
    <dgm:pt modelId="{068846F0-E5A7-483F-8E73-3B0530AE9FDD}" type="sibTrans" cxnId="{16BF9721-8175-4F77-914B-A17B1B79F226}">
      <dgm:prSet/>
      <dgm:spPr/>
      <dgm:t>
        <a:bodyPr/>
        <a:lstStyle/>
        <a:p>
          <a:endParaRPr lang="en-US"/>
        </a:p>
      </dgm:t>
    </dgm:pt>
    <dgm:pt modelId="{E621385C-A014-4DBD-9844-FA5D72FF64F6}">
      <dgm:prSet/>
      <dgm:spPr/>
      <dgm:t>
        <a:bodyPr/>
        <a:lstStyle/>
        <a:p>
          <a:r>
            <a:rPr lang="en-US"/>
            <a:t>Consume</a:t>
          </a:r>
        </a:p>
      </dgm:t>
    </dgm:pt>
    <dgm:pt modelId="{C5A46407-039E-4BFF-8865-E4EC5D1B8F1E}" type="parTrans" cxnId="{BAAD0271-CE2A-475E-AC83-969D94B2894B}">
      <dgm:prSet/>
      <dgm:spPr/>
      <dgm:t>
        <a:bodyPr/>
        <a:lstStyle/>
        <a:p>
          <a:endParaRPr lang="en-US"/>
        </a:p>
      </dgm:t>
    </dgm:pt>
    <dgm:pt modelId="{5995C2AF-FA02-4AF9-BAF1-2CE881E306EB}" type="sibTrans" cxnId="{BAAD0271-CE2A-475E-AC83-969D94B2894B}">
      <dgm:prSet/>
      <dgm:spPr/>
      <dgm:t>
        <a:bodyPr/>
        <a:lstStyle/>
        <a:p>
          <a:endParaRPr lang="en-US"/>
        </a:p>
      </dgm:t>
    </dgm:pt>
    <dgm:pt modelId="{5D096929-295D-411D-A548-31D7AD08CDEB}">
      <dgm:prSet/>
      <dgm:spPr/>
      <dgm:t>
        <a:bodyPr/>
        <a:lstStyle/>
        <a:p>
          <a:r>
            <a:rPr lang="en-US"/>
            <a:t>Consume high carbohydrate foods and drinks.</a:t>
          </a:r>
        </a:p>
      </dgm:t>
    </dgm:pt>
    <dgm:pt modelId="{382745E3-C51F-4F0F-9C64-5E721CD56D31}" type="parTrans" cxnId="{F7E2476A-03FB-4C04-9E99-FFD6D8DDC4A0}">
      <dgm:prSet/>
      <dgm:spPr/>
      <dgm:t>
        <a:bodyPr/>
        <a:lstStyle/>
        <a:p>
          <a:endParaRPr lang="en-US"/>
        </a:p>
      </dgm:t>
    </dgm:pt>
    <dgm:pt modelId="{5DF2627B-EB71-4EE3-A441-50293BE864B9}" type="sibTrans" cxnId="{F7E2476A-03FB-4C04-9E99-FFD6D8DDC4A0}">
      <dgm:prSet/>
      <dgm:spPr/>
      <dgm:t>
        <a:bodyPr/>
        <a:lstStyle/>
        <a:p>
          <a:endParaRPr lang="en-US"/>
        </a:p>
      </dgm:t>
    </dgm:pt>
    <dgm:pt modelId="{6B6F6606-1EE1-4CC0-BFA8-4A1ABDF75CC4}">
      <dgm:prSet/>
      <dgm:spPr/>
      <dgm:t>
        <a:bodyPr/>
        <a:lstStyle/>
        <a:p>
          <a:r>
            <a:rPr lang="en-US"/>
            <a:t>Consume</a:t>
          </a:r>
        </a:p>
      </dgm:t>
    </dgm:pt>
    <dgm:pt modelId="{82830FE4-BDCA-4D59-BF88-E7B48A3E4390}" type="parTrans" cxnId="{29E09C6C-8A88-4E25-9421-F8F23D591FF3}">
      <dgm:prSet/>
      <dgm:spPr/>
      <dgm:t>
        <a:bodyPr/>
        <a:lstStyle/>
        <a:p>
          <a:endParaRPr lang="en-US"/>
        </a:p>
      </dgm:t>
    </dgm:pt>
    <dgm:pt modelId="{5C968999-1362-4BBE-85BB-E114A78B6EED}" type="sibTrans" cxnId="{29E09C6C-8A88-4E25-9421-F8F23D591FF3}">
      <dgm:prSet/>
      <dgm:spPr/>
      <dgm:t>
        <a:bodyPr/>
        <a:lstStyle/>
        <a:p>
          <a:endParaRPr lang="en-US"/>
        </a:p>
      </dgm:t>
    </dgm:pt>
    <dgm:pt modelId="{CE11C856-0247-4F69-9F4C-30C9BD228ED9}">
      <dgm:prSet/>
      <dgm:spPr/>
      <dgm:t>
        <a:bodyPr/>
        <a:lstStyle/>
        <a:p>
          <a:r>
            <a:rPr lang="en-US"/>
            <a:t>Consume foods containing sodium (tomato or vegetable juice, commercial soup, low fat cheese, salted nuts) and foods containing potassium (vegetables, fruit, milk, legumes, or meat) to replace electrolytes.</a:t>
          </a:r>
        </a:p>
      </dgm:t>
    </dgm:pt>
    <dgm:pt modelId="{7EFD8C7E-9E14-47E3-8DBF-8D9C0D8FB316}" type="parTrans" cxnId="{8EA3A369-0433-4152-8264-6C0BB53AC55C}">
      <dgm:prSet/>
      <dgm:spPr/>
      <dgm:t>
        <a:bodyPr/>
        <a:lstStyle/>
        <a:p>
          <a:endParaRPr lang="en-US"/>
        </a:p>
      </dgm:t>
    </dgm:pt>
    <dgm:pt modelId="{822965F0-A511-4D4D-9A6F-8911F83E563F}" type="sibTrans" cxnId="{8EA3A369-0433-4152-8264-6C0BB53AC55C}">
      <dgm:prSet/>
      <dgm:spPr/>
      <dgm:t>
        <a:bodyPr/>
        <a:lstStyle/>
        <a:p>
          <a:endParaRPr lang="en-US"/>
        </a:p>
      </dgm:t>
    </dgm:pt>
    <dgm:pt modelId="{A86B6AA0-BF99-4536-8F8D-EC178B417356}">
      <dgm:prSet/>
      <dgm:spPr/>
      <dgm:t>
        <a:bodyPr/>
        <a:lstStyle/>
        <a:p>
          <a:r>
            <a:rPr lang="en-US"/>
            <a:t>Replace</a:t>
          </a:r>
        </a:p>
      </dgm:t>
    </dgm:pt>
    <dgm:pt modelId="{CBC089D8-B512-4DE8-B350-D272A9C38199}" type="parTrans" cxnId="{E8A1682E-1A9B-4592-8B2E-861E4D9DD592}">
      <dgm:prSet/>
      <dgm:spPr/>
      <dgm:t>
        <a:bodyPr/>
        <a:lstStyle/>
        <a:p>
          <a:endParaRPr lang="en-US"/>
        </a:p>
      </dgm:t>
    </dgm:pt>
    <dgm:pt modelId="{8F290813-C53C-4D3D-B0D4-ED46F8D91D53}" type="sibTrans" cxnId="{E8A1682E-1A9B-4592-8B2E-861E4D9DD592}">
      <dgm:prSet/>
      <dgm:spPr/>
      <dgm:t>
        <a:bodyPr/>
        <a:lstStyle/>
        <a:p>
          <a:endParaRPr lang="en-US"/>
        </a:p>
      </dgm:t>
    </dgm:pt>
    <dgm:pt modelId="{A7BF1B4D-5523-426C-A0BB-9CCCBA772518}">
      <dgm:prSet/>
      <dgm:spPr/>
      <dgm:t>
        <a:bodyPr/>
        <a:lstStyle/>
        <a:p>
          <a:r>
            <a:rPr lang="en-US"/>
            <a:t>Replace fluid loss by 150% (about 1.5 L per kg weight loss). For example, if 2 kg weight loss, drink 1.5 L x 2 (3L or 3,000 mL).</a:t>
          </a:r>
        </a:p>
      </dgm:t>
    </dgm:pt>
    <dgm:pt modelId="{3B5E80D3-1BB4-4419-8458-308626157ED1}" type="parTrans" cxnId="{4067842F-9759-4340-B81E-E01CD48ADBC6}">
      <dgm:prSet/>
      <dgm:spPr/>
      <dgm:t>
        <a:bodyPr/>
        <a:lstStyle/>
        <a:p>
          <a:endParaRPr lang="en-US"/>
        </a:p>
      </dgm:t>
    </dgm:pt>
    <dgm:pt modelId="{1AC54D4A-7F18-48CC-8A1B-3F087519AC78}" type="sibTrans" cxnId="{4067842F-9759-4340-B81E-E01CD48ADBC6}">
      <dgm:prSet/>
      <dgm:spPr/>
      <dgm:t>
        <a:bodyPr/>
        <a:lstStyle/>
        <a:p>
          <a:endParaRPr lang="en-US"/>
        </a:p>
      </dgm:t>
    </dgm:pt>
    <dgm:pt modelId="{669F4650-CF81-4EEC-88AD-C53D83C15958}">
      <dgm:prSet/>
      <dgm:spPr/>
      <dgm:t>
        <a:bodyPr/>
        <a:lstStyle/>
        <a:p>
          <a:r>
            <a:rPr lang="en-US"/>
            <a:t>Drink</a:t>
          </a:r>
        </a:p>
      </dgm:t>
    </dgm:pt>
    <dgm:pt modelId="{F55D00FA-8936-4F4F-A715-16F373A871B5}" type="parTrans" cxnId="{518FF4AE-A9A9-4562-A7E3-523EBFFA6FB9}">
      <dgm:prSet/>
      <dgm:spPr/>
      <dgm:t>
        <a:bodyPr/>
        <a:lstStyle/>
        <a:p>
          <a:endParaRPr lang="en-US"/>
        </a:p>
      </dgm:t>
    </dgm:pt>
    <dgm:pt modelId="{C37D53EB-A7E3-4FD4-B762-EF5C782EB271}" type="sibTrans" cxnId="{518FF4AE-A9A9-4562-A7E3-523EBFFA6FB9}">
      <dgm:prSet/>
      <dgm:spPr/>
      <dgm:t>
        <a:bodyPr/>
        <a:lstStyle/>
        <a:p>
          <a:endParaRPr lang="en-US"/>
        </a:p>
      </dgm:t>
    </dgm:pt>
    <dgm:pt modelId="{2B571E21-3901-4308-AC81-40966BFC0390}">
      <dgm:prSet/>
      <dgm:spPr/>
      <dgm:t>
        <a:bodyPr/>
        <a:lstStyle/>
        <a:p>
          <a:r>
            <a:rPr lang="en-US"/>
            <a:t>Drink beyond thirst – exercise dulls the thirst mechanism.</a:t>
          </a:r>
        </a:p>
      </dgm:t>
    </dgm:pt>
    <dgm:pt modelId="{0B7B9014-C65F-4304-865C-91D4D9EFAE77}" type="parTrans" cxnId="{0D95E174-C921-4B0B-A4FB-7C483EC138D9}">
      <dgm:prSet/>
      <dgm:spPr/>
      <dgm:t>
        <a:bodyPr/>
        <a:lstStyle/>
        <a:p>
          <a:endParaRPr lang="en-US"/>
        </a:p>
      </dgm:t>
    </dgm:pt>
    <dgm:pt modelId="{A4D61A36-68BC-4FA0-BE59-27161A95A618}" type="sibTrans" cxnId="{0D95E174-C921-4B0B-A4FB-7C483EC138D9}">
      <dgm:prSet/>
      <dgm:spPr/>
      <dgm:t>
        <a:bodyPr/>
        <a:lstStyle/>
        <a:p>
          <a:endParaRPr lang="en-US"/>
        </a:p>
      </dgm:t>
    </dgm:pt>
    <dgm:pt modelId="{3EDDE32E-F625-45E4-8338-6EDDAE640714}" type="pres">
      <dgm:prSet presAssocID="{5287DE04-D7D3-4792-92A0-EEA84C064DB2}" presName="Name0" presStyleCnt="0">
        <dgm:presLayoutVars>
          <dgm:dir/>
          <dgm:animLvl val="lvl"/>
          <dgm:resizeHandles val="exact"/>
        </dgm:presLayoutVars>
      </dgm:prSet>
      <dgm:spPr/>
    </dgm:pt>
    <dgm:pt modelId="{2627FC49-A5E2-4D93-A316-306CAE054F47}" type="pres">
      <dgm:prSet presAssocID="{E483927E-96B0-474C-93AF-23C0C258A1C5}" presName="linNode" presStyleCnt="0"/>
      <dgm:spPr/>
    </dgm:pt>
    <dgm:pt modelId="{4C175B12-8D09-4D98-B5CB-EA02A2193DE6}" type="pres">
      <dgm:prSet presAssocID="{E483927E-96B0-474C-93AF-23C0C258A1C5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D9000B60-AAB0-43EA-A765-DA7804C8E091}" type="pres">
      <dgm:prSet presAssocID="{E483927E-96B0-474C-93AF-23C0C258A1C5}" presName="descendantText" presStyleLbl="alignNode1" presStyleIdx="0" presStyleCnt="5" custLinFactNeighborY="-1181">
        <dgm:presLayoutVars>
          <dgm:bulletEnabled/>
        </dgm:presLayoutVars>
      </dgm:prSet>
      <dgm:spPr/>
    </dgm:pt>
    <dgm:pt modelId="{7E8B3E60-2D08-48DC-A403-0A8A7310E2BB}" type="pres">
      <dgm:prSet presAssocID="{6F5C7942-4BAE-4257-8E41-7121EA094A03}" presName="sp" presStyleCnt="0"/>
      <dgm:spPr/>
    </dgm:pt>
    <dgm:pt modelId="{4FA6C077-894C-4D27-AC22-02DE46FF4952}" type="pres">
      <dgm:prSet presAssocID="{E621385C-A014-4DBD-9844-FA5D72FF64F6}" presName="linNode" presStyleCnt="0"/>
      <dgm:spPr/>
    </dgm:pt>
    <dgm:pt modelId="{D1BC74C3-441C-42DB-9F96-65FEADCA627B}" type="pres">
      <dgm:prSet presAssocID="{E621385C-A014-4DBD-9844-FA5D72FF64F6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45103E3E-1E30-4A84-9650-2B70A30E007A}" type="pres">
      <dgm:prSet presAssocID="{E621385C-A014-4DBD-9844-FA5D72FF64F6}" presName="descendantText" presStyleLbl="alignNode1" presStyleIdx="1" presStyleCnt="5">
        <dgm:presLayoutVars>
          <dgm:bulletEnabled/>
        </dgm:presLayoutVars>
      </dgm:prSet>
      <dgm:spPr/>
    </dgm:pt>
    <dgm:pt modelId="{1D079F60-5242-4D3B-9F56-F9DDD70C7530}" type="pres">
      <dgm:prSet presAssocID="{5995C2AF-FA02-4AF9-BAF1-2CE881E306EB}" presName="sp" presStyleCnt="0"/>
      <dgm:spPr/>
    </dgm:pt>
    <dgm:pt modelId="{15143551-C816-4F6D-9540-92C427B67D8C}" type="pres">
      <dgm:prSet presAssocID="{6B6F6606-1EE1-4CC0-BFA8-4A1ABDF75CC4}" presName="linNode" presStyleCnt="0"/>
      <dgm:spPr/>
    </dgm:pt>
    <dgm:pt modelId="{965E889B-7439-4FA8-9627-89A678D51691}" type="pres">
      <dgm:prSet presAssocID="{6B6F6606-1EE1-4CC0-BFA8-4A1ABDF75CC4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357D99BA-8B5D-4F79-92C9-F12145971C90}" type="pres">
      <dgm:prSet presAssocID="{6B6F6606-1EE1-4CC0-BFA8-4A1ABDF75CC4}" presName="descendantText" presStyleLbl="alignNode1" presStyleIdx="2" presStyleCnt="5">
        <dgm:presLayoutVars>
          <dgm:bulletEnabled/>
        </dgm:presLayoutVars>
      </dgm:prSet>
      <dgm:spPr/>
    </dgm:pt>
    <dgm:pt modelId="{1EDEE175-F633-4A78-963C-826D4105B713}" type="pres">
      <dgm:prSet presAssocID="{5C968999-1362-4BBE-85BB-E114A78B6EED}" presName="sp" presStyleCnt="0"/>
      <dgm:spPr/>
    </dgm:pt>
    <dgm:pt modelId="{B1DABFE0-C95C-4F3C-B622-89DC0AFBACEC}" type="pres">
      <dgm:prSet presAssocID="{A86B6AA0-BF99-4536-8F8D-EC178B417356}" presName="linNode" presStyleCnt="0"/>
      <dgm:spPr/>
    </dgm:pt>
    <dgm:pt modelId="{8D5D6651-9621-40A2-B5C6-56A40F0C2B6C}" type="pres">
      <dgm:prSet presAssocID="{A86B6AA0-BF99-4536-8F8D-EC178B417356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D7972D8C-F2FD-478A-BEF8-178DC37A29EA}" type="pres">
      <dgm:prSet presAssocID="{A86B6AA0-BF99-4536-8F8D-EC178B417356}" presName="descendantText" presStyleLbl="alignNode1" presStyleIdx="3" presStyleCnt="5">
        <dgm:presLayoutVars>
          <dgm:bulletEnabled/>
        </dgm:presLayoutVars>
      </dgm:prSet>
      <dgm:spPr/>
    </dgm:pt>
    <dgm:pt modelId="{3C6B44A5-A88E-4697-B36A-28972EE1F2F0}" type="pres">
      <dgm:prSet presAssocID="{8F290813-C53C-4D3D-B0D4-ED46F8D91D53}" presName="sp" presStyleCnt="0"/>
      <dgm:spPr/>
    </dgm:pt>
    <dgm:pt modelId="{3C8B2414-EB03-4EED-8EDD-70AB0A9F04C1}" type="pres">
      <dgm:prSet presAssocID="{669F4650-CF81-4EEC-88AD-C53D83C15958}" presName="linNode" presStyleCnt="0"/>
      <dgm:spPr/>
    </dgm:pt>
    <dgm:pt modelId="{0192E98B-3560-422A-B5C6-EBD8021872D3}" type="pres">
      <dgm:prSet presAssocID="{669F4650-CF81-4EEC-88AD-C53D83C15958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1DB59028-4143-4E5D-926E-AFD24C5ADB77}" type="pres">
      <dgm:prSet presAssocID="{669F4650-CF81-4EEC-88AD-C53D83C15958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16AA8F20-B605-4385-AA92-4EE9F711E87B}" type="presOf" srcId="{E483927E-96B0-474C-93AF-23C0C258A1C5}" destId="{4C175B12-8D09-4D98-B5CB-EA02A2193DE6}" srcOrd="0" destOrd="0" presId="urn:microsoft.com/office/officeart/2016/7/layout/VerticalHollowActionList"/>
    <dgm:cxn modelId="{16BF9721-8175-4F77-914B-A17B1B79F226}" srcId="{E483927E-96B0-474C-93AF-23C0C258A1C5}" destId="{24D21FDB-83A2-42D4-B1D5-D68C059E1E0A}" srcOrd="0" destOrd="0" parTransId="{B40CC57A-DF4E-4AD3-8A49-90CFB6F4A164}" sibTransId="{068846F0-E5A7-483F-8E73-3B0530AE9FDD}"/>
    <dgm:cxn modelId="{E8A1682E-1A9B-4592-8B2E-861E4D9DD592}" srcId="{5287DE04-D7D3-4792-92A0-EEA84C064DB2}" destId="{A86B6AA0-BF99-4536-8F8D-EC178B417356}" srcOrd="3" destOrd="0" parTransId="{CBC089D8-B512-4DE8-B350-D272A9C38199}" sibTransId="{8F290813-C53C-4D3D-B0D4-ED46F8D91D53}"/>
    <dgm:cxn modelId="{4067842F-9759-4340-B81E-E01CD48ADBC6}" srcId="{A86B6AA0-BF99-4536-8F8D-EC178B417356}" destId="{A7BF1B4D-5523-426C-A0BB-9CCCBA772518}" srcOrd="0" destOrd="0" parTransId="{3B5E80D3-1BB4-4419-8458-308626157ED1}" sibTransId="{1AC54D4A-7F18-48CC-8A1B-3F087519AC78}"/>
    <dgm:cxn modelId="{9FE03A33-B1DC-409B-83AC-74DD893CC8E4}" type="presOf" srcId="{5D096929-295D-411D-A548-31D7AD08CDEB}" destId="{45103E3E-1E30-4A84-9650-2B70A30E007A}" srcOrd="0" destOrd="0" presId="urn:microsoft.com/office/officeart/2016/7/layout/VerticalHollowActionList"/>
    <dgm:cxn modelId="{4B95D94F-14CA-48BF-9CA7-32ECE0E5D319}" type="presOf" srcId="{CE11C856-0247-4F69-9F4C-30C9BD228ED9}" destId="{357D99BA-8B5D-4F79-92C9-F12145971C90}" srcOrd="0" destOrd="0" presId="urn:microsoft.com/office/officeart/2016/7/layout/VerticalHollowActionList"/>
    <dgm:cxn modelId="{23FEC755-BB73-4070-B029-7726DD07D0FF}" type="presOf" srcId="{E621385C-A014-4DBD-9844-FA5D72FF64F6}" destId="{D1BC74C3-441C-42DB-9F96-65FEADCA627B}" srcOrd="0" destOrd="0" presId="urn:microsoft.com/office/officeart/2016/7/layout/VerticalHollowActionList"/>
    <dgm:cxn modelId="{C56FF75D-271E-40CD-A314-4F6EB44AAA82}" type="presOf" srcId="{669F4650-CF81-4EEC-88AD-C53D83C15958}" destId="{0192E98B-3560-422A-B5C6-EBD8021872D3}" srcOrd="0" destOrd="0" presId="urn:microsoft.com/office/officeart/2016/7/layout/VerticalHollowActionList"/>
    <dgm:cxn modelId="{3EA5A661-E636-4807-BFEE-415E5B656354}" type="presOf" srcId="{24D21FDB-83A2-42D4-B1D5-D68C059E1E0A}" destId="{D9000B60-AAB0-43EA-A765-DA7804C8E091}" srcOrd="0" destOrd="0" presId="urn:microsoft.com/office/officeart/2016/7/layout/VerticalHollowActionList"/>
    <dgm:cxn modelId="{DE5B8E62-EC9B-49AA-ADF6-98E5DC88BBE1}" type="presOf" srcId="{2B571E21-3901-4308-AC81-40966BFC0390}" destId="{1DB59028-4143-4E5D-926E-AFD24C5ADB77}" srcOrd="0" destOrd="0" presId="urn:microsoft.com/office/officeart/2016/7/layout/VerticalHollowActionList"/>
    <dgm:cxn modelId="{8EA3A369-0433-4152-8264-6C0BB53AC55C}" srcId="{6B6F6606-1EE1-4CC0-BFA8-4A1ABDF75CC4}" destId="{CE11C856-0247-4F69-9F4C-30C9BD228ED9}" srcOrd="0" destOrd="0" parTransId="{7EFD8C7E-9E14-47E3-8DBF-8D9C0D8FB316}" sibTransId="{822965F0-A511-4D4D-9A6F-8911F83E563F}"/>
    <dgm:cxn modelId="{F7E2476A-03FB-4C04-9E99-FFD6D8DDC4A0}" srcId="{E621385C-A014-4DBD-9844-FA5D72FF64F6}" destId="{5D096929-295D-411D-A548-31D7AD08CDEB}" srcOrd="0" destOrd="0" parTransId="{382745E3-C51F-4F0F-9C64-5E721CD56D31}" sibTransId="{5DF2627B-EB71-4EE3-A441-50293BE864B9}"/>
    <dgm:cxn modelId="{29E09C6C-8A88-4E25-9421-F8F23D591FF3}" srcId="{5287DE04-D7D3-4792-92A0-EEA84C064DB2}" destId="{6B6F6606-1EE1-4CC0-BFA8-4A1ABDF75CC4}" srcOrd="2" destOrd="0" parTransId="{82830FE4-BDCA-4D59-BF88-E7B48A3E4390}" sibTransId="{5C968999-1362-4BBE-85BB-E114A78B6EED}"/>
    <dgm:cxn modelId="{BAAD0271-CE2A-475E-AC83-969D94B2894B}" srcId="{5287DE04-D7D3-4792-92A0-EEA84C064DB2}" destId="{E621385C-A014-4DBD-9844-FA5D72FF64F6}" srcOrd="1" destOrd="0" parTransId="{C5A46407-039E-4BFF-8865-E4EC5D1B8F1E}" sibTransId="{5995C2AF-FA02-4AF9-BAF1-2CE881E306EB}"/>
    <dgm:cxn modelId="{0D95E174-C921-4B0B-A4FB-7C483EC138D9}" srcId="{669F4650-CF81-4EEC-88AD-C53D83C15958}" destId="{2B571E21-3901-4308-AC81-40966BFC0390}" srcOrd="0" destOrd="0" parTransId="{0B7B9014-C65F-4304-865C-91D4D9EFAE77}" sibTransId="{A4D61A36-68BC-4FA0-BE59-27161A95A618}"/>
    <dgm:cxn modelId="{B5D293A4-9CFA-45C7-9C8F-343849078583}" type="presOf" srcId="{A7BF1B4D-5523-426C-A0BB-9CCCBA772518}" destId="{D7972D8C-F2FD-478A-BEF8-178DC37A29EA}" srcOrd="0" destOrd="0" presId="urn:microsoft.com/office/officeart/2016/7/layout/VerticalHollowActionList"/>
    <dgm:cxn modelId="{C6E7CDA4-311B-4D45-B59A-9F03AE7F3BC8}" srcId="{5287DE04-D7D3-4792-92A0-EEA84C064DB2}" destId="{E483927E-96B0-474C-93AF-23C0C258A1C5}" srcOrd="0" destOrd="0" parTransId="{D9F12A49-5BB2-416F-8E63-08A8B7DEBD4F}" sibTransId="{6F5C7942-4BAE-4257-8E41-7121EA094A03}"/>
    <dgm:cxn modelId="{518FF4AE-A9A9-4562-A7E3-523EBFFA6FB9}" srcId="{5287DE04-D7D3-4792-92A0-EEA84C064DB2}" destId="{669F4650-CF81-4EEC-88AD-C53D83C15958}" srcOrd="4" destOrd="0" parTransId="{F55D00FA-8936-4F4F-A715-16F373A871B5}" sibTransId="{C37D53EB-A7E3-4FD4-B762-EF5C782EB271}"/>
    <dgm:cxn modelId="{B4BCC3DD-ACB5-4FB4-9D3E-45C517EB93C1}" type="presOf" srcId="{6B6F6606-1EE1-4CC0-BFA8-4A1ABDF75CC4}" destId="{965E889B-7439-4FA8-9627-89A678D51691}" srcOrd="0" destOrd="0" presId="urn:microsoft.com/office/officeart/2016/7/layout/VerticalHollowActionList"/>
    <dgm:cxn modelId="{F0088DF5-C7A0-4D2D-B479-DBA409803248}" type="presOf" srcId="{5287DE04-D7D3-4792-92A0-EEA84C064DB2}" destId="{3EDDE32E-F625-45E4-8338-6EDDAE640714}" srcOrd="0" destOrd="0" presId="urn:microsoft.com/office/officeart/2016/7/layout/VerticalHollowActionList"/>
    <dgm:cxn modelId="{872FC1FE-5B5C-423B-B237-B4AD3D8374DD}" type="presOf" srcId="{A86B6AA0-BF99-4536-8F8D-EC178B417356}" destId="{8D5D6651-9621-40A2-B5C6-56A40F0C2B6C}" srcOrd="0" destOrd="0" presId="urn:microsoft.com/office/officeart/2016/7/layout/VerticalHollowActionList"/>
    <dgm:cxn modelId="{D52A8F41-2802-4ECA-AE62-BD60D1EB94CA}" type="presParOf" srcId="{3EDDE32E-F625-45E4-8338-6EDDAE640714}" destId="{2627FC49-A5E2-4D93-A316-306CAE054F47}" srcOrd="0" destOrd="0" presId="urn:microsoft.com/office/officeart/2016/7/layout/VerticalHollowActionList"/>
    <dgm:cxn modelId="{E4956D4D-5B1A-41A7-BE19-8E8CCD5C4E20}" type="presParOf" srcId="{2627FC49-A5E2-4D93-A316-306CAE054F47}" destId="{4C175B12-8D09-4D98-B5CB-EA02A2193DE6}" srcOrd="0" destOrd="0" presId="urn:microsoft.com/office/officeart/2016/7/layout/VerticalHollowActionList"/>
    <dgm:cxn modelId="{6DE58EC4-FD52-4838-BB84-F7BC2A4D4CAE}" type="presParOf" srcId="{2627FC49-A5E2-4D93-A316-306CAE054F47}" destId="{D9000B60-AAB0-43EA-A765-DA7804C8E091}" srcOrd="1" destOrd="0" presId="urn:microsoft.com/office/officeart/2016/7/layout/VerticalHollowActionList"/>
    <dgm:cxn modelId="{902A3B95-480A-4568-BB8D-63396D165765}" type="presParOf" srcId="{3EDDE32E-F625-45E4-8338-6EDDAE640714}" destId="{7E8B3E60-2D08-48DC-A403-0A8A7310E2BB}" srcOrd="1" destOrd="0" presId="urn:microsoft.com/office/officeart/2016/7/layout/VerticalHollowActionList"/>
    <dgm:cxn modelId="{2B24E108-7881-4EE4-BAF2-32DFC8C5CB77}" type="presParOf" srcId="{3EDDE32E-F625-45E4-8338-6EDDAE640714}" destId="{4FA6C077-894C-4D27-AC22-02DE46FF4952}" srcOrd="2" destOrd="0" presId="urn:microsoft.com/office/officeart/2016/7/layout/VerticalHollowActionList"/>
    <dgm:cxn modelId="{41AD0B35-9318-4EC8-84ED-4F0BFA25B0F1}" type="presParOf" srcId="{4FA6C077-894C-4D27-AC22-02DE46FF4952}" destId="{D1BC74C3-441C-42DB-9F96-65FEADCA627B}" srcOrd="0" destOrd="0" presId="urn:microsoft.com/office/officeart/2016/7/layout/VerticalHollowActionList"/>
    <dgm:cxn modelId="{D132FC2A-2DC9-4292-9391-AB4CA9BCBB02}" type="presParOf" srcId="{4FA6C077-894C-4D27-AC22-02DE46FF4952}" destId="{45103E3E-1E30-4A84-9650-2B70A30E007A}" srcOrd="1" destOrd="0" presId="urn:microsoft.com/office/officeart/2016/7/layout/VerticalHollowActionList"/>
    <dgm:cxn modelId="{FB0A58E5-1DCC-4A75-A7DE-1F42DD00A9A2}" type="presParOf" srcId="{3EDDE32E-F625-45E4-8338-6EDDAE640714}" destId="{1D079F60-5242-4D3B-9F56-F9DDD70C7530}" srcOrd="3" destOrd="0" presId="urn:microsoft.com/office/officeart/2016/7/layout/VerticalHollowActionList"/>
    <dgm:cxn modelId="{0B549AF0-16A6-4440-A151-8DF359EEBA6B}" type="presParOf" srcId="{3EDDE32E-F625-45E4-8338-6EDDAE640714}" destId="{15143551-C816-4F6D-9540-92C427B67D8C}" srcOrd="4" destOrd="0" presId="urn:microsoft.com/office/officeart/2016/7/layout/VerticalHollowActionList"/>
    <dgm:cxn modelId="{8F092A2C-032A-40E3-8903-379B989A1488}" type="presParOf" srcId="{15143551-C816-4F6D-9540-92C427B67D8C}" destId="{965E889B-7439-4FA8-9627-89A678D51691}" srcOrd="0" destOrd="0" presId="urn:microsoft.com/office/officeart/2016/7/layout/VerticalHollowActionList"/>
    <dgm:cxn modelId="{457FEC4F-4D76-4E0B-AEE0-308053F8FEAF}" type="presParOf" srcId="{15143551-C816-4F6D-9540-92C427B67D8C}" destId="{357D99BA-8B5D-4F79-92C9-F12145971C90}" srcOrd="1" destOrd="0" presId="urn:microsoft.com/office/officeart/2016/7/layout/VerticalHollowActionList"/>
    <dgm:cxn modelId="{5080AE44-1F53-41E2-9828-E1FF643CA5F8}" type="presParOf" srcId="{3EDDE32E-F625-45E4-8338-6EDDAE640714}" destId="{1EDEE175-F633-4A78-963C-826D4105B713}" srcOrd="5" destOrd="0" presId="urn:microsoft.com/office/officeart/2016/7/layout/VerticalHollowActionList"/>
    <dgm:cxn modelId="{9C12AA5F-7E43-41E9-A86A-48415CFF2AE2}" type="presParOf" srcId="{3EDDE32E-F625-45E4-8338-6EDDAE640714}" destId="{B1DABFE0-C95C-4F3C-B622-89DC0AFBACEC}" srcOrd="6" destOrd="0" presId="urn:microsoft.com/office/officeart/2016/7/layout/VerticalHollowActionList"/>
    <dgm:cxn modelId="{92A581F2-3201-47CD-891D-1680779BF2A1}" type="presParOf" srcId="{B1DABFE0-C95C-4F3C-B622-89DC0AFBACEC}" destId="{8D5D6651-9621-40A2-B5C6-56A40F0C2B6C}" srcOrd="0" destOrd="0" presId="urn:microsoft.com/office/officeart/2016/7/layout/VerticalHollowActionList"/>
    <dgm:cxn modelId="{07CA32FA-A667-4E8F-84EF-911C1FF0D87C}" type="presParOf" srcId="{B1DABFE0-C95C-4F3C-B622-89DC0AFBACEC}" destId="{D7972D8C-F2FD-478A-BEF8-178DC37A29EA}" srcOrd="1" destOrd="0" presId="urn:microsoft.com/office/officeart/2016/7/layout/VerticalHollowActionList"/>
    <dgm:cxn modelId="{D859F2FE-889B-4E5E-90E1-B4B382BCCC33}" type="presParOf" srcId="{3EDDE32E-F625-45E4-8338-6EDDAE640714}" destId="{3C6B44A5-A88E-4697-B36A-28972EE1F2F0}" srcOrd="7" destOrd="0" presId="urn:microsoft.com/office/officeart/2016/7/layout/VerticalHollowActionList"/>
    <dgm:cxn modelId="{42031BB3-D5F1-4484-926E-B608C073C6F3}" type="presParOf" srcId="{3EDDE32E-F625-45E4-8338-6EDDAE640714}" destId="{3C8B2414-EB03-4EED-8EDD-70AB0A9F04C1}" srcOrd="8" destOrd="0" presId="urn:microsoft.com/office/officeart/2016/7/layout/VerticalHollowActionList"/>
    <dgm:cxn modelId="{177C0848-891B-4DC4-A068-15DAD491E5AF}" type="presParOf" srcId="{3C8B2414-EB03-4EED-8EDD-70AB0A9F04C1}" destId="{0192E98B-3560-422A-B5C6-EBD8021872D3}" srcOrd="0" destOrd="0" presId="urn:microsoft.com/office/officeart/2016/7/layout/VerticalHollowActionList"/>
    <dgm:cxn modelId="{22BE8545-BDA0-4F62-8346-8888E80A6A0C}" type="presParOf" srcId="{3C8B2414-EB03-4EED-8EDD-70AB0A9F04C1}" destId="{1DB59028-4143-4E5D-926E-AFD24C5ADB77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D47D2-E7DC-4C76-B48E-82875EE24608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AF9D076-53EB-419E-AEA6-476E8ACEA664}">
      <dgm:prSet/>
      <dgm:spPr/>
      <dgm:t>
        <a:bodyPr/>
        <a:lstStyle/>
        <a:p>
          <a:r>
            <a:rPr lang="en-CA" dirty="0"/>
            <a:t>Arguably, the most important timing- need to restore glycogen levels.</a:t>
          </a:r>
          <a:endParaRPr lang="en-US" dirty="0"/>
        </a:p>
      </dgm:t>
    </dgm:pt>
    <dgm:pt modelId="{06F40145-7F53-44A2-8BF6-242210BBFE64}" type="parTrans" cxnId="{E348EA77-1587-498B-A90B-4B27C093D886}">
      <dgm:prSet/>
      <dgm:spPr/>
      <dgm:t>
        <a:bodyPr/>
        <a:lstStyle/>
        <a:p>
          <a:endParaRPr lang="en-US"/>
        </a:p>
      </dgm:t>
    </dgm:pt>
    <dgm:pt modelId="{0A63D499-5AF4-4245-AA81-0D881271A141}" type="sibTrans" cxnId="{E348EA77-1587-498B-A90B-4B27C093D886}">
      <dgm:prSet/>
      <dgm:spPr/>
      <dgm:t>
        <a:bodyPr/>
        <a:lstStyle/>
        <a:p>
          <a:endParaRPr lang="en-US"/>
        </a:p>
      </dgm:t>
    </dgm:pt>
    <dgm:pt modelId="{C0A9690F-6C2D-46BD-A5BD-055BAD3FFFA1}">
      <dgm:prSet/>
      <dgm:spPr/>
      <dgm:t>
        <a:bodyPr/>
        <a:lstStyle/>
        <a:p>
          <a:r>
            <a:rPr lang="en-CA"/>
            <a:t>Ideally- we want CHO in our system within 30 minutes post workout.</a:t>
          </a:r>
          <a:endParaRPr lang="en-US"/>
        </a:p>
      </dgm:t>
    </dgm:pt>
    <dgm:pt modelId="{24E9CED7-67A4-4A54-979F-D1A9827CC6D9}" type="parTrans" cxnId="{AE8991B2-67F2-4A59-AE68-4902CBA75F08}">
      <dgm:prSet/>
      <dgm:spPr/>
      <dgm:t>
        <a:bodyPr/>
        <a:lstStyle/>
        <a:p>
          <a:endParaRPr lang="en-US"/>
        </a:p>
      </dgm:t>
    </dgm:pt>
    <dgm:pt modelId="{3A137925-AC49-40AD-A86B-7CC84FABFC34}" type="sibTrans" cxnId="{AE8991B2-67F2-4A59-AE68-4902CBA75F08}">
      <dgm:prSet/>
      <dgm:spPr/>
      <dgm:t>
        <a:bodyPr/>
        <a:lstStyle/>
        <a:p>
          <a:endParaRPr lang="en-US"/>
        </a:p>
      </dgm:t>
    </dgm:pt>
    <dgm:pt modelId="{B4D7D331-A126-422D-A291-59C50E820BF7}">
      <dgm:prSet/>
      <dgm:spPr/>
      <dgm:t>
        <a:bodyPr/>
        <a:lstStyle/>
        <a:p>
          <a:r>
            <a:rPr lang="en-CA"/>
            <a:t>The magnitude of the CHO is important as well - research has shown the more the carbohydrate consumed – the more glycogen restored.</a:t>
          </a:r>
          <a:endParaRPr lang="en-US"/>
        </a:p>
      </dgm:t>
    </dgm:pt>
    <dgm:pt modelId="{6BAF54B1-91F6-4FFB-905B-A4B43709CDC6}" type="parTrans" cxnId="{2981C10D-99B7-463F-9463-559F96D05592}">
      <dgm:prSet/>
      <dgm:spPr/>
      <dgm:t>
        <a:bodyPr/>
        <a:lstStyle/>
        <a:p>
          <a:endParaRPr lang="en-US"/>
        </a:p>
      </dgm:t>
    </dgm:pt>
    <dgm:pt modelId="{455AEEF4-E0E4-4AFC-87F4-6156FE0EE425}" type="sibTrans" cxnId="{2981C10D-99B7-463F-9463-559F96D05592}">
      <dgm:prSet/>
      <dgm:spPr/>
      <dgm:t>
        <a:bodyPr/>
        <a:lstStyle/>
        <a:p>
          <a:endParaRPr lang="en-US"/>
        </a:p>
      </dgm:t>
    </dgm:pt>
    <dgm:pt modelId="{DE2DB573-1E89-4CE7-AD74-5A414D13D37C}">
      <dgm:prSet/>
      <dgm:spPr/>
      <dgm:t>
        <a:bodyPr/>
        <a:lstStyle/>
        <a:p>
          <a:r>
            <a:rPr lang="en-CA"/>
            <a:t>Snack ideas: smoothies, egg sandwiches, chocolate milk, hummus, left over vegetables.</a:t>
          </a:r>
          <a:endParaRPr lang="en-US"/>
        </a:p>
      </dgm:t>
    </dgm:pt>
    <dgm:pt modelId="{6E0FEAB8-0B20-4965-B6F5-ED4889087EF8}" type="parTrans" cxnId="{1945920B-2401-4775-B584-F9E75396757E}">
      <dgm:prSet/>
      <dgm:spPr/>
      <dgm:t>
        <a:bodyPr/>
        <a:lstStyle/>
        <a:p>
          <a:endParaRPr lang="en-US"/>
        </a:p>
      </dgm:t>
    </dgm:pt>
    <dgm:pt modelId="{1841D5BC-D93D-4704-996B-9161C0C5687E}" type="sibTrans" cxnId="{1945920B-2401-4775-B584-F9E75396757E}">
      <dgm:prSet/>
      <dgm:spPr/>
      <dgm:t>
        <a:bodyPr/>
        <a:lstStyle/>
        <a:p>
          <a:endParaRPr lang="en-US"/>
        </a:p>
      </dgm:t>
    </dgm:pt>
    <dgm:pt modelId="{3CB6E7BE-FCC7-4B4A-8F73-081C4C3438F7}" type="pres">
      <dgm:prSet presAssocID="{198D47D2-E7DC-4C76-B48E-82875EE24608}" presName="matrix" presStyleCnt="0">
        <dgm:presLayoutVars>
          <dgm:chMax val="1"/>
          <dgm:dir/>
          <dgm:resizeHandles val="exact"/>
        </dgm:presLayoutVars>
      </dgm:prSet>
      <dgm:spPr/>
    </dgm:pt>
    <dgm:pt modelId="{200DBF6D-D2B4-4877-B562-03B699CB6558}" type="pres">
      <dgm:prSet presAssocID="{198D47D2-E7DC-4C76-B48E-82875EE24608}" presName="diamond" presStyleLbl="bgShp" presStyleIdx="0" presStyleCnt="1"/>
      <dgm:spPr/>
    </dgm:pt>
    <dgm:pt modelId="{54350534-74BC-4D72-AF43-31E66CF553FC}" type="pres">
      <dgm:prSet presAssocID="{198D47D2-E7DC-4C76-B48E-82875EE2460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0C41A17-E36F-4EAA-92F2-FF47E5A34E2B}" type="pres">
      <dgm:prSet presAssocID="{198D47D2-E7DC-4C76-B48E-82875EE2460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AD3C82E-CF10-4A39-8A4F-0EE8F9FCBE75}" type="pres">
      <dgm:prSet presAssocID="{198D47D2-E7DC-4C76-B48E-82875EE2460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B5670BE-0EB1-4EA7-8827-1A75CB03CFF1}" type="pres">
      <dgm:prSet presAssocID="{198D47D2-E7DC-4C76-B48E-82875EE2460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945920B-2401-4775-B584-F9E75396757E}" srcId="{198D47D2-E7DC-4C76-B48E-82875EE24608}" destId="{DE2DB573-1E89-4CE7-AD74-5A414D13D37C}" srcOrd="3" destOrd="0" parTransId="{6E0FEAB8-0B20-4965-B6F5-ED4889087EF8}" sibTransId="{1841D5BC-D93D-4704-996B-9161C0C5687E}"/>
    <dgm:cxn modelId="{2981C10D-99B7-463F-9463-559F96D05592}" srcId="{198D47D2-E7DC-4C76-B48E-82875EE24608}" destId="{B4D7D331-A126-422D-A291-59C50E820BF7}" srcOrd="2" destOrd="0" parTransId="{6BAF54B1-91F6-4FFB-905B-A4B43709CDC6}" sibTransId="{455AEEF4-E0E4-4AFC-87F4-6156FE0EE425}"/>
    <dgm:cxn modelId="{BAFBDB24-C892-4FCB-A1F6-68D21F9DB602}" type="presOf" srcId="{B4D7D331-A126-422D-A291-59C50E820BF7}" destId="{6AD3C82E-CF10-4A39-8A4F-0EE8F9FCBE75}" srcOrd="0" destOrd="0" presId="urn:microsoft.com/office/officeart/2005/8/layout/matrix3"/>
    <dgm:cxn modelId="{20A46538-65BF-48FE-A9F0-C6852A1D8FA3}" type="presOf" srcId="{C0A9690F-6C2D-46BD-A5BD-055BAD3FFFA1}" destId="{00C41A17-E36F-4EAA-92F2-FF47E5A34E2B}" srcOrd="0" destOrd="0" presId="urn:microsoft.com/office/officeart/2005/8/layout/matrix3"/>
    <dgm:cxn modelId="{17ABEA48-58F1-43C4-B81C-58D78AB7E204}" type="presOf" srcId="{198D47D2-E7DC-4C76-B48E-82875EE24608}" destId="{3CB6E7BE-FCC7-4B4A-8F73-081C4C3438F7}" srcOrd="0" destOrd="0" presId="urn:microsoft.com/office/officeart/2005/8/layout/matrix3"/>
    <dgm:cxn modelId="{E348EA77-1587-498B-A90B-4B27C093D886}" srcId="{198D47D2-E7DC-4C76-B48E-82875EE24608}" destId="{2AF9D076-53EB-419E-AEA6-476E8ACEA664}" srcOrd="0" destOrd="0" parTransId="{06F40145-7F53-44A2-8BF6-242210BBFE64}" sibTransId="{0A63D499-5AF4-4245-AA81-0D881271A141}"/>
    <dgm:cxn modelId="{57A26A95-53EA-4235-8967-B2A20E9FA249}" type="presOf" srcId="{2AF9D076-53EB-419E-AEA6-476E8ACEA664}" destId="{54350534-74BC-4D72-AF43-31E66CF553FC}" srcOrd="0" destOrd="0" presId="urn:microsoft.com/office/officeart/2005/8/layout/matrix3"/>
    <dgm:cxn modelId="{AE8991B2-67F2-4A59-AE68-4902CBA75F08}" srcId="{198D47D2-E7DC-4C76-B48E-82875EE24608}" destId="{C0A9690F-6C2D-46BD-A5BD-055BAD3FFFA1}" srcOrd="1" destOrd="0" parTransId="{24E9CED7-67A4-4A54-979F-D1A9827CC6D9}" sibTransId="{3A137925-AC49-40AD-A86B-7CC84FABFC34}"/>
    <dgm:cxn modelId="{85E2CFDF-4A96-4415-BFF9-CE285ABDB769}" type="presOf" srcId="{DE2DB573-1E89-4CE7-AD74-5A414D13D37C}" destId="{DB5670BE-0EB1-4EA7-8827-1A75CB03CFF1}" srcOrd="0" destOrd="0" presId="urn:microsoft.com/office/officeart/2005/8/layout/matrix3"/>
    <dgm:cxn modelId="{3A5CF773-6ED2-45E9-BFD0-2855F5171808}" type="presParOf" srcId="{3CB6E7BE-FCC7-4B4A-8F73-081C4C3438F7}" destId="{200DBF6D-D2B4-4877-B562-03B699CB6558}" srcOrd="0" destOrd="0" presId="urn:microsoft.com/office/officeart/2005/8/layout/matrix3"/>
    <dgm:cxn modelId="{5DF71092-B1F6-47E4-BFC5-D6AB45107F29}" type="presParOf" srcId="{3CB6E7BE-FCC7-4B4A-8F73-081C4C3438F7}" destId="{54350534-74BC-4D72-AF43-31E66CF553FC}" srcOrd="1" destOrd="0" presId="urn:microsoft.com/office/officeart/2005/8/layout/matrix3"/>
    <dgm:cxn modelId="{B2C41156-5230-400B-8935-53F8B7F3FD06}" type="presParOf" srcId="{3CB6E7BE-FCC7-4B4A-8F73-081C4C3438F7}" destId="{00C41A17-E36F-4EAA-92F2-FF47E5A34E2B}" srcOrd="2" destOrd="0" presId="urn:microsoft.com/office/officeart/2005/8/layout/matrix3"/>
    <dgm:cxn modelId="{968A0277-4C26-40B4-8EB7-4A812AE776B3}" type="presParOf" srcId="{3CB6E7BE-FCC7-4B4A-8F73-081C4C3438F7}" destId="{6AD3C82E-CF10-4A39-8A4F-0EE8F9FCBE75}" srcOrd="3" destOrd="0" presId="urn:microsoft.com/office/officeart/2005/8/layout/matrix3"/>
    <dgm:cxn modelId="{09842309-5128-4DD0-B07B-5E445BA1AA1D}" type="presParOf" srcId="{3CB6E7BE-FCC7-4B4A-8F73-081C4C3438F7}" destId="{DB5670BE-0EB1-4EA7-8827-1A75CB03CFF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634E50-56D0-453D-A3D7-F182AE118B6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C4A427-BF56-449F-A916-CD70C26F29C9}">
      <dgm:prSet/>
      <dgm:spPr/>
      <dgm:t>
        <a:bodyPr/>
        <a:lstStyle/>
        <a:p>
          <a:r>
            <a:rPr lang="en-CA"/>
            <a:t>Notes to consider:</a:t>
          </a:r>
          <a:endParaRPr lang="en-US"/>
        </a:p>
      </dgm:t>
    </dgm:pt>
    <dgm:pt modelId="{FAACF419-FD3C-40EC-AB7B-DE2BEFE3B719}" type="parTrans" cxnId="{4253862A-1452-4DC8-92E8-06D4668C0B0F}">
      <dgm:prSet/>
      <dgm:spPr/>
      <dgm:t>
        <a:bodyPr/>
        <a:lstStyle/>
        <a:p>
          <a:endParaRPr lang="en-US"/>
        </a:p>
      </dgm:t>
    </dgm:pt>
    <dgm:pt modelId="{8F1ECB78-C9AD-41B5-8E3D-23DA53A6B1FD}" type="sibTrans" cxnId="{4253862A-1452-4DC8-92E8-06D4668C0B0F}">
      <dgm:prSet/>
      <dgm:spPr/>
      <dgm:t>
        <a:bodyPr/>
        <a:lstStyle/>
        <a:p>
          <a:endParaRPr lang="en-US"/>
        </a:p>
      </dgm:t>
    </dgm:pt>
    <dgm:pt modelId="{441ED5B0-4C75-4F9A-A20A-F0A3317086D8}">
      <dgm:prSet/>
      <dgm:spPr/>
      <dgm:t>
        <a:bodyPr/>
        <a:lstStyle/>
        <a:p>
          <a:r>
            <a:rPr lang="en-CA" dirty="0"/>
            <a:t>Ingestion versus absorption.</a:t>
          </a:r>
          <a:endParaRPr lang="en-US" dirty="0"/>
        </a:p>
      </dgm:t>
    </dgm:pt>
    <dgm:pt modelId="{84DC4351-4134-498D-A0DC-B182E0A6E4A1}" type="parTrans" cxnId="{E1005F60-8229-4B2F-9DE1-DA53F604091C}">
      <dgm:prSet/>
      <dgm:spPr/>
      <dgm:t>
        <a:bodyPr/>
        <a:lstStyle/>
        <a:p>
          <a:endParaRPr lang="en-US"/>
        </a:p>
      </dgm:t>
    </dgm:pt>
    <dgm:pt modelId="{1853B310-66CE-42A8-A0BB-F1251FCED96E}" type="sibTrans" cxnId="{E1005F60-8229-4B2F-9DE1-DA53F604091C}">
      <dgm:prSet/>
      <dgm:spPr/>
      <dgm:t>
        <a:bodyPr/>
        <a:lstStyle/>
        <a:p>
          <a:endParaRPr lang="en-US"/>
        </a:p>
      </dgm:t>
    </dgm:pt>
    <dgm:pt modelId="{9F55C2FF-E02C-4A1A-9F1F-70D560E83DE8}">
      <dgm:prSet/>
      <dgm:spPr/>
      <dgm:t>
        <a:bodyPr/>
        <a:lstStyle/>
        <a:p>
          <a:r>
            <a:rPr lang="en-CA" dirty="0"/>
            <a:t>Depends on the requirements of the activity.</a:t>
          </a:r>
          <a:endParaRPr lang="en-US" dirty="0"/>
        </a:p>
      </dgm:t>
    </dgm:pt>
    <dgm:pt modelId="{9E529CF3-D4D6-43C9-9CD5-CACD7E15A8D3}" type="parTrans" cxnId="{969D0859-7600-46AD-9392-4D26DECD109F}">
      <dgm:prSet/>
      <dgm:spPr/>
      <dgm:t>
        <a:bodyPr/>
        <a:lstStyle/>
        <a:p>
          <a:endParaRPr lang="en-US"/>
        </a:p>
      </dgm:t>
    </dgm:pt>
    <dgm:pt modelId="{8269021E-D856-4B6F-A09E-4B35AD5F7A13}" type="sibTrans" cxnId="{969D0859-7600-46AD-9392-4D26DECD109F}">
      <dgm:prSet/>
      <dgm:spPr/>
      <dgm:t>
        <a:bodyPr/>
        <a:lstStyle/>
        <a:p>
          <a:endParaRPr lang="en-US"/>
        </a:p>
      </dgm:t>
    </dgm:pt>
    <dgm:pt modelId="{92F2CC8D-9EF2-4CAB-8DC3-68BDECD10F2B}">
      <dgm:prSet/>
      <dgm:spPr/>
      <dgm:t>
        <a:bodyPr/>
        <a:lstStyle/>
        <a:p>
          <a:r>
            <a:rPr lang="en-CA" dirty="0"/>
            <a:t>Depends on caloric intakes.</a:t>
          </a:r>
          <a:endParaRPr lang="en-US" dirty="0"/>
        </a:p>
      </dgm:t>
    </dgm:pt>
    <dgm:pt modelId="{64997286-9871-47A7-B9E3-C32B808A6345}" type="parTrans" cxnId="{5DF2988E-1D3C-49FC-86F2-DA01640E1A09}">
      <dgm:prSet/>
      <dgm:spPr/>
      <dgm:t>
        <a:bodyPr/>
        <a:lstStyle/>
        <a:p>
          <a:endParaRPr lang="en-US"/>
        </a:p>
      </dgm:t>
    </dgm:pt>
    <dgm:pt modelId="{3353D828-D7A4-4EA2-8A55-DA231CF3F977}" type="sibTrans" cxnId="{5DF2988E-1D3C-49FC-86F2-DA01640E1A09}">
      <dgm:prSet/>
      <dgm:spPr/>
      <dgm:t>
        <a:bodyPr/>
        <a:lstStyle/>
        <a:p>
          <a:endParaRPr lang="en-US"/>
        </a:p>
      </dgm:t>
    </dgm:pt>
    <dgm:pt modelId="{8395F962-4562-4BE2-9873-80728466362C}">
      <dgm:prSet/>
      <dgm:spPr/>
      <dgm:t>
        <a:bodyPr/>
        <a:lstStyle/>
        <a:p>
          <a:r>
            <a:rPr lang="en-CA" dirty="0"/>
            <a:t>Interactions with other nutritional balances.</a:t>
          </a:r>
          <a:endParaRPr lang="en-US" dirty="0"/>
        </a:p>
      </dgm:t>
    </dgm:pt>
    <dgm:pt modelId="{A9D0CF13-5C4C-434B-885A-9DA1083B961C}" type="parTrans" cxnId="{E734C0C9-0704-4655-9FB4-C7B059846C9C}">
      <dgm:prSet/>
      <dgm:spPr/>
      <dgm:t>
        <a:bodyPr/>
        <a:lstStyle/>
        <a:p>
          <a:endParaRPr lang="en-US"/>
        </a:p>
      </dgm:t>
    </dgm:pt>
    <dgm:pt modelId="{DCDB6A89-0081-4273-AAEC-46FD377F9AF3}" type="sibTrans" cxnId="{E734C0C9-0704-4655-9FB4-C7B059846C9C}">
      <dgm:prSet/>
      <dgm:spPr/>
      <dgm:t>
        <a:bodyPr/>
        <a:lstStyle/>
        <a:p>
          <a:endParaRPr lang="en-US"/>
        </a:p>
      </dgm:t>
    </dgm:pt>
    <dgm:pt modelId="{F068C86C-2DA4-41FD-8367-B110D210DF2C}">
      <dgm:prSet/>
      <dgm:spPr/>
      <dgm:t>
        <a:bodyPr/>
        <a:lstStyle/>
        <a:p>
          <a:r>
            <a:rPr lang="en-CA" dirty="0"/>
            <a:t>Very little research in what gets excreted.</a:t>
          </a:r>
          <a:endParaRPr lang="en-US" dirty="0"/>
        </a:p>
      </dgm:t>
    </dgm:pt>
    <dgm:pt modelId="{78C80D05-341B-48AC-9B0B-503F4E603DFE}" type="parTrans" cxnId="{E0007010-E669-463D-AC0A-46C937AF03F6}">
      <dgm:prSet/>
      <dgm:spPr/>
      <dgm:t>
        <a:bodyPr/>
        <a:lstStyle/>
        <a:p>
          <a:endParaRPr lang="en-US"/>
        </a:p>
      </dgm:t>
    </dgm:pt>
    <dgm:pt modelId="{836316B5-595B-43B0-B414-577A3F65F3D9}" type="sibTrans" cxnId="{E0007010-E669-463D-AC0A-46C937AF03F6}">
      <dgm:prSet/>
      <dgm:spPr/>
      <dgm:t>
        <a:bodyPr/>
        <a:lstStyle/>
        <a:p>
          <a:endParaRPr lang="en-US"/>
        </a:p>
      </dgm:t>
    </dgm:pt>
    <dgm:pt modelId="{8555339D-9ED3-4A45-ADAB-739D0A59E3B9}">
      <dgm:prSet/>
      <dgm:spPr/>
      <dgm:t>
        <a:bodyPr/>
        <a:lstStyle/>
        <a:p>
          <a:r>
            <a:rPr lang="en-US" dirty="0"/>
            <a:t>Can be masking other agents.</a:t>
          </a:r>
        </a:p>
      </dgm:t>
    </dgm:pt>
    <dgm:pt modelId="{88065500-DAAC-473F-9CE3-B65077FD4CEF}" type="parTrans" cxnId="{D04075BD-A8BF-4216-A371-943853C8E758}">
      <dgm:prSet/>
      <dgm:spPr/>
      <dgm:t>
        <a:bodyPr/>
        <a:lstStyle/>
        <a:p>
          <a:endParaRPr lang="en-CA"/>
        </a:p>
      </dgm:t>
    </dgm:pt>
    <dgm:pt modelId="{EEEB5065-1E64-4307-B5E0-54C451ACF970}" type="sibTrans" cxnId="{D04075BD-A8BF-4216-A371-943853C8E758}">
      <dgm:prSet/>
      <dgm:spPr/>
      <dgm:t>
        <a:bodyPr/>
        <a:lstStyle/>
        <a:p>
          <a:endParaRPr lang="en-CA"/>
        </a:p>
      </dgm:t>
    </dgm:pt>
    <dgm:pt modelId="{74EF6701-640D-426C-BEC6-9B698B20CBCA}">
      <dgm:prSet/>
      <dgm:spPr/>
      <dgm:t>
        <a:bodyPr/>
        <a:lstStyle/>
        <a:p>
          <a:r>
            <a:rPr lang="en-US" dirty="0"/>
            <a:t>Expensive.</a:t>
          </a:r>
        </a:p>
      </dgm:t>
    </dgm:pt>
    <dgm:pt modelId="{EE6B6845-986D-46AD-9FD0-8DEA4D784B40}" type="parTrans" cxnId="{68D1AC32-9621-4F8D-81D1-051758316344}">
      <dgm:prSet/>
      <dgm:spPr/>
      <dgm:t>
        <a:bodyPr/>
        <a:lstStyle/>
        <a:p>
          <a:endParaRPr lang="en-CA"/>
        </a:p>
      </dgm:t>
    </dgm:pt>
    <dgm:pt modelId="{972F7F04-9B00-4612-B992-740344A41EDF}" type="sibTrans" cxnId="{68D1AC32-9621-4F8D-81D1-051758316344}">
      <dgm:prSet/>
      <dgm:spPr/>
      <dgm:t>
        <a:bodyPr/>
        <a:lstStyle/>
        <a:p>
          <a:endParaRPr lang="en-CA"/>
        </a:p>
      </dgm:t>
    </dgm:pt>
    <dgm:pt modelId="{C375FABA-833B-4F4A-86B0-219B0C228E25}" type="pres">
      <dgm:prSet presAssocID="{3C634E50-56D0-453D-A3D7-F182AE118B60}" presName="linear" presStyleCnt="0">
        <dgm:presLayoutVars>
          <dgm:animLvl val="lvl"/>
          <dgm:resizeHandles val="exact"/>
        </dgm:presLayoutVars>
      </dgm:prSet>
      <dgm:spPr/>
    </dgm:pt>
    <dgm:pt modelId="{D01A512E-AB9E-4F6F-B793-1D3DD9D44C2F}" type="pres">
      <dgm:prSet presAssocID="{1FC4A427-BF56-449F-A916-CD70C26F29C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1EA3FD2-D07E-4E3C-B424-5315C7F50AF4}" type="pres">
      <dgm:prSet presAssocID="{1FC4A427-BF56-449F-A916-CD70C26F29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0007010-E669-463D-AC0A-46C937AF03F6}" srcId="{1FC4A427-BF56-449F-A916-CD70C26F29C9}" destId="{F068C86C-2DA4-41FD-8367-B110D210DF2C}" srcOrd="4" destOrd="0" parTransId="{78C80D05-341B-48AC-9B0B-503F4E603DFE}" sibTransId="{836316B5-595B-43B0-B414-577A3F65F3D9}"/>
    <dgm:cxn modelId="{05021311-69A1-4A5C-9723-F838BB7E0CF6}" type="presOf" srcId="{74EF6701-640D-426C-BEC6-9B698B20CBCA}" destId="{D1EA3FD2-D07E-4E3C-B424-5315C7F50AF4}" srcOrd="0" destOrd="6" presId="urn:microsoft.com/office/officeart/2005/8/layout/vList2"/>
    <dgm:cxn modelId="{37556C14-0374-48CB-94F7-100F328DB403}" type="presOf" srcId="{9F55C2FF-E02C-4A1A-9F1F-70D560E83DE8}" destId="{D1EA3FD2-D07E-4E3C-B424-5315C7F50AF4}" srcOrd="0" destOrd="1" presId="urn:microsoft.com/office/officeart/2005/8/layout/vList2"/>
    <dgm:cxn modelId="{28707119-A2AD-4F60-A2AD-A842BF3EE50E}" type="presOf" srcId="{92F2CC8D-9EF2-4CAB-8DC3-68BDECD10F2B}" destId="{D1EA3FD2-D07E-4E3C-B424-5315C7F50AF4}" srcOrd="0" destOrd="2" presId="urn:microsoft.com/office/officeart/2005/8/layout/vList2"/>
    <dgm:cxn modelId="{4253862A-1452-4DC8-92E8-06D4668C0B0F}" srcId="{3C634E50-56D0-453D-A3D7-F182AE118B60}" destId="{1FC4A427-BF56-449F-A916-CD70C26F29C9}" srcOrd="0" destOrd="0" parTransId="{FAACF419-FD3C-40EC-AB7B-DE2BEFE3B719}" sibTransId="{8F1ECB78-C9AD-41B5-8E3D-23DA53A6B1FD}"/>
    <dgm:cxn modelId="{68D1AC32-9621-4F8D-81D1-051758316344}" srcId="{1FC4A427-BF56-449F-A916-CD70C26F29C9}" destId="{74EF6701-640D-426C-BEC6-9B698B20CBCA}" srcOrd="6" destOrd="0" parTransId="{EE6B6845-986D-46AD-9FD0-8DEA4D784B40}" sibTransId="{972F7F04-9B00-4612-B992-740344A41EDF}"/>
    <dgm:cxn modelId="{88C58936-BD06-448C-834F-F89901805BA3}" type="presOf" srcId="{8555339D-9ED3-4A45-ADAB-739D0A59E3B9}" destId="{D1EA3FD2-D07E-4E3C-B424-5315C7F50AF4}" srcOrd="0" destOrd="5" presId="urn:microsoft.com/office/officeart/2005/8/layout/vList2"/>
    <dgm:cxn modelId="{969D0859-7600-46AD-9392-4D26DECD109F}" srcId="{1FC4A427-BF56-449F-A916-CD70C26F29C9}" destId="{9F55C2FF-E02C-4A1A-9F1F-70D560E83DE8}" srcOrd="1" destOrd="0" parTransId="{9E529CF3-D4D6-43C9-9CD5-CACD7E15A8D3}" sibTransId="{8269021E-D856-4B6F-A09E-4B35AD5F7A13}"/>
    <dgm:cxn modelId="{E1005F60-8229-4B2F-9DE1-DA53F604091C}" srcId="{1FC4A427-BF56-449F-A916-CD70C26F29C9}" destId="{441ED5B0-4C75-4F9A-A20A-F0A3317086D8}" srcOrd="0" destOrd="0" parTransId="{84DC4351-4134-498D-A0DC-B182E0A6E4A1}" sibTransId="{1853B310-66CE-42A8-A0BB-F1251FCED96E}"/>
    <dgm:cxn modelId="{67148F7A-9A3D-4494-A9D0-BB6F0A7DB0FD}" type="presOf" srcId="{8395F962-4562-4BE2-9873-80728466362C}" destId="{D1EA3FD2-D07E-4E3C-B424-5315C7F50AF4}" srcOrd="0" destOrd="3" presId="urn:microsoft.com/office/officeart/2005/8/layout/vList2"/>
    <dgm:cxn modelId="{5DF2988E-1D3C-49FC-86F2-DA01640E1A09}" srcId="{1FC4A427-BF56-449F-A916-CD70C26F29C9}" destId="{92F2CC8D-9EF2-4CAB-8DC3-68BDECD10F2B}" srcOrd="2" destOrd="0" parTransId="{64997286-9871-47A7-B9E3-C32B808A6345}" sibTransId="{3353D828-D7A4-4EA2-8A55-DA231CF3F977}"/>
    <dgm:cxn modelId="{693C969F-436D-433D-8A42-E8D120E0ED2D}" type="presOf" srcId="{3C634E50-56D0-453D-A3D7-F182AE118B60}" destId="{C375FABA-833B-4F4A-86B0-219B0C228E25}" srcOrd="0" destOrd="0" presId="urn:microsoft.com/office/officeart/2005/8/layout/vList2"/>
    <dgm:cxn modelId="{5A9252AB-C204-48F6-A2FD-E795E48EC3CF}" type="presOf" srcId="{F068C86C-2DA4-41FD-8367-B110D210DF2C}" destId="{D1EA3FD2-D07E-4E3C-B424-5315C7F50AF4}" srcOrd="0" destOrd="4" presId="urn:microsoft.com/office/officeart/2005/8/layout/vList2"/>
    <dgm:cxn modelId="{2E736AB3-1011-48ED-BF82-5C41A797AB64}" type="presOf" srcId="{441ED5B0-4C75-4F9A-A20A-F0A3317086D8}" destId="{D1EA3FD2-D07E-4E3C-B424-5315C7F50AF4}" srcOrd="0" destOrd="0" presId="urn:microsoft.com/office/officeart/2005/8/layout/vList2"/>
    <dgm:cxn modelId="{D04075BD-A8BF-4216-A371-943853C8E758}" srcId="{1FC4A427-BF56-449F-A916-CD70C26F29C9}" destId="{8555339D-9ED3-4A45-ADAB-739D0A59E3B9}" srcOrd="5" destOrd="0" parTransId="{88065500-DAAC-473F-9CE3-B65077FD4CEF}" sibTransId="{EEEB5065-1E64-4307-B5E0-54C451ACF970}"/>
    <dgm:cxn modelId="{08C5CDC8-9889-4B46-89D6-8F617251D1A4}" type="presOf" srcId="{1FC4A427-BF56-449F-A916-CD70C26F29C9}" destId="{D01A512E-AB9E-4F6F-B793-1D3DD9D44C2F}" srcOrd="0" destOrd="0" presId="urn:microsoft.com/office/officeart/2005/8/layout/vList2"/>
    <dgm:cxn modelId="{E734C0C9-0704-4655-9FB4-C7B059846C9C}" srcId="{1FC4A427-BF56-449F-A916-CD70C26F29C9}" destId="{8395F962-4562-4BE2-9873-80728466362C}" srcOrd="3" destOrd="0" parTransId="{A9D0CF13-5C4C-434B-885A-9DA1083B961C}" sibTransId="{DCDB6A89-0081-4273-AAEC-46FD377F9AF3}"/>
    <dgm:cxn modelId="{4A2A2B09-54D2-4394-9304-E8CB253612DA}" type="presParOf" srcId="{C375FABA-833B-4F4A-86B0-219B0C228E25}" destId="{D01A512E-AB9E-4F6F-B793-1D3DD9D44C2F}" srcOrd="0" destOrd="0" presId="urn:microsoft.com/office/officeart/2005/8/layout/vList2"/>
    <dgm:cxn modelId="{305F5DF1-A70C-4D7E-ACCE-CB4A59DD2BD9}" type="presParOf" srcId="{C375FABA-833B-4F4A-86B0-219B0C228E25}" destId="{D1EA3FD2-D07E-4E3C-B424-5315C7F50A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04BFB-3D8A-488A-8A05-B2A5345A605C}">
      <dsp:nvSpPr>
        <dsp:cNvPr id="0" name=""/>
        <dsp:cNvSpPr/>
      </dsp:nvSpPr>
      <dsp:spPr>
        <a:xfrm>
          <a:off x="0" y="4"/>
          <a:ext cx="6513603" cy="9793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01A5A-C49E-4BB2-8B87-D5367D71120E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96C78-2828-4CF2-BB7E-D041534FA12D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Proper Nutrition during multiple training days and meets provides:</a:t>
          </a:r>
        </a:p>
      </dsp:txBody>
      <dsp:txXfrm>
        <a:off x="1131174" y="4597"/>
        <a:ext cx="5382429" cy="979371"/>
      </dsp:txXfrm>
    </dsp:sp>
    <dsp:sp modelId="{4A0C140A-53BF-40A9-A173-361FD7AC884A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846EB-8D0A-45A2-8DBB-001009D612B4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7779A-ED2B-4081-B994-F7F9DEC8319C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Sustained energy from foods and fluids high in carbohydrate, adequate in protein, and lower in fat and </a:t>
          </a:r>
          <a:r>
            <a:rPr lang="en-US" sz="1800" kern="1200" dirty="0" err="1"/>
            <a:t>fibre</a:t>
          </a:r>
          <a:r>
            <a:rPr lang="en-US" sz="1800" kern="1200" dirty="0"/>
            <a:t>.</a:t>
          </a:r>
        </a:p>
      </dsp:txBody>
      <dsp:txXfrm>
        <a:off x="1131174" y="1228812"/>
        <a:ext cx="5382429" cy="979371"/>
      </dsp:txXfrm>
    </dsp:sp>
    <dsp:sp modelId="{BF819FB4-60B2-4FE0-88DC-2DD18D35506E}">
      <dsp:nvSpPr>
        <dsp:cNvPr id="0" name=""/>
        <dsp:cNvSpPr/>
      </dsp:nvSpPr>
      <dsp:spPr>
        <a:xfrm>
          <a:off x="0" y="2453027"/>
          <a:ext cx="6513603" cy="9793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A62A9-4E40-410D-9863-749F5FB78721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BAB0A-D701-4500-B66C-80EA9A4B3CFE}">
      <dsp:nvSpPr>
        <dsp:cNvPr id="0" name=""/>
        <dsp:cNvSpPr/>
      </dsp:nvSpPr>
      <dsp:spPr>
        <a:xfrm>
          <a:off x="1131174" y="245302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Adequate energy and nutrients to recover and prepare for the next training session or meet.</a:t>
          </a:r>
        </a:p>
      </dsp:txBody>
      <dsp:txXfrm>
        <a:off x="1131174" y="2453027"/>
        <a:ext cx="5382429" cy="979371"/>
      </dsp:txXfrm>
    </dsp:sp>
    <dsp:sp modelId="{587D3474-6070-4E24-91CD-B0D76FF410B9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C7634-CD10-484A-870B-88CBCB19DBC4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48E7E-9BA2-4FD7-8452-6A1A63B77E7B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Provide adequate hydration and electrolyte balance.</a:t>
          </a:r>
        </a:p>
      </dsp:txBody>
      <dsp:txXfrm>
        <a:off x="1131174" y="3677241"/>
        <a:ext cx="5382429" cy="979371"/>
      </dsp:txXfrm>
    </dsp:sp>
    <dsp:sp modelId="{7785DA19-60A4-4F25-A59B-E7F04527AFFA}">
      <dsp:nvSpPr>
        <dsp:cNvPr id="0" name=""/>
        <dsp:cNvSpPr/>
      </dsp:nvSpPr>
      <dsp:spPr>
        <a:xfrm>
          <a:off x="0" y="4901456"/>
          <a:ext cx="6513603" cy="97937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9E93B-CE19-4C82-BBE3-3FDE85649194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051EA-92C6-4F50-ACC9-B9A493A087D8}">
      <dsp:nvSpPr>
        <dsp:cNvPr id="0" name=""/>
        <dsp:cNvSpPr/>
      </dsp:nvSpPr>
      <dsp:spPr>
        <a:xfrm>
          <a:off x="1131174" y="490145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Mental focus for best technique and skill execution in the pool.</a:t>
          </a:r>
        </a:p>
      </dsp:txBody>
      <dsp:txXfrm>
        <a:off x="1131174" y="4901456"/>
        <a:ext cx="5382429" cy="979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00B60-AAB0-43EA-A765-DA7804C8E091}">
      <dsp:nvSpPr>
        <dsp:cNvPr id="0" name=""/>
        <dsp:cNvSpPr/>
      </dsp:nvSpPr>
      <dsp:spPr>
        <a:xfrm>
          <a:off x="1302720" y="0"/>
          <a:ext cx="5210883" cy="11221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06" tIns="285038" rIns="101106" bIns="285038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Drink 1.5 L of fluid every kilogram of weight lost during exercise.</a:t>
          </a:r>
        </a:p>
      </dsp:txBody>
      <dsp:txXfrm>
        <a:off x="1302720" y="0"/>
        <a:ext cx="5210883" cy="1122196"/>
      </dsp:txXfrm>
    </dsp:sp>
    <dsp:sp modelId="{4C175B12-8D09-4D98-B5CB-EA02A2193DE6}">
      <dsp:nvSpPr>
        <dsp:cNvPr id="0" name=""/>
        <dsp:cNvSpPr/>
      </dsp:nvSpPr>
      <dsp:spPr>
        <a:xfrm>
          <a:off x="0" y="2557"/>
          <a:ext cx="1302720" cy="1122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36" tIns="110848" rIns="68936" bIns="1108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Drink</a:t>
          </a:r>
        </a:p>
      </dsp:txBody>
      <dsp:txXfrm>
        <a:off x="0" y="2557"/>
        <a:ext cx="1302720" cy="1122196"/>
      </dsp:txXfrm>
    </dsp:sp>
    <dsp:sp modelId="{45103E3E-1E30-4A84-9650-2B70A30E007A}">
      <dsp:nvSpPr>
        <dsp:cNvPr id="0" name=""/>
        <dsp:cNvSpPr/>
      </dsp:nvSpPr>
      <dsp:spPr>
        <a:xfrm>
          <a:off x="1302720" y="1192086"/>
          <a:ext cx="5210883" cy="1122196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06" tIns="285038" rIns="101106" bIns="285038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Consume high carbohydrate foods and drinks.</a:t>
          </a:r>
        </a:p>
      </dsp:txBody>
      <dsp:txXfrm>
        <a:off x="1302720" y="1192086"/>
        <a:ext cx="5210883" cy="1122196"/>
      </dsp:txXfrm>
    </dsp:sp>
    <dsp:sp modelId="{D1BC74C3-441C-42DB-9F96-65FEADCA627B}">
      <dsp:nvSpPr>
        <dsp:cNvPr id="0" name=""/>
        <dsp:cNvSpPr/>
      </dsp:nvSpPr>
      <dsp:spPr>
        <a:xfrm>
          <a:off x="0" y="1192086"/>
          <a:ext cx="1302720" cy="1122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36" tIns="110848" rIns="68936" bIns="1108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Consume</a:t>
          </a:r>
        </a:p>
      </dsp:txBody>
      <dsp:txXfrm>
        <a:off x="0" y="1192086"/>
        <a:ext cx="1302720" cy="1122196"/>
      </dsp:txXfrm>
    </dsp:sp>
    <dsp:sp modelId="{357D99BA-8B5D-4F79-92C9-F12145971C90}">
      <dsp:nvSpPr>
        <dsp:cNvPr id="0" name=""/>
        <dsp:cNvSpPr/>
      </dsp:nvSpPr>
      <dsp:spPr>
        <a:xfrm>
          <a:off x="1302720" y="2381614"/>
          <a:ext cx="5210883" cy="112219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06" tIns="285038" rIns="101106" bIns="285038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Consume foods containing sodium (tomato or vegetable juice, commercial soup, low fat cheese, salted nuts) and foods containing potassium (vegetables, fruit, milk, legumes, or meat) to replace electrolytes.</a:t>
          </a:r>
        </a:p>
      </dsp:txBody>
      <dsp:txXfrm>
        <a:off x="1302720" y="2381614"/>
        <a:ext cx="5210883" cy="1122196"/>
      </dsp:txXfrm>
    </dsp:sp>
    <dsp:sp modelId="{965E889B-7439-4FA8-9627-89A678D51691}">
      <dsp:nvSpPr>
        <dsp:cNvPr id="0" name=""/>
        <dsp:cNvSpPr/>
      </dsp:nvSpPr>
      <dsp:spPr>
        <a:xfrm>
          <a:off x="0" y="2381614"/>
          <a:ext cx="1302720" cy="1122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36" tIns="110848" rIns="68936" bIns="1108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Consume</a:t>
          </a:r>
        </a:p>
      </dsp:txBody>
      <dsp:txXfrm>
        <a:off x="0" y="2381614"/>
        <a:ext cx="1302720" cy="1122196"/>
      </dsp:txXfrm>
    </dsp:sp>
    <dsp:sp modelId="{D7972D8C-F2FD-478A-BEF8-178DC37A29EA}">
      <dsp:nvSpPr>
        <dsp:cNvPr id="0" name=""/>
        <dsp:cNvSpPr/>
      </dsp:nvSpPr>
      <dsp:spPr>
        <a:xfrm>
          <a:off x="1302720" y="3571143"/>
          <a:ext cx="5210883" cy="1122196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06" tIns="285038" rIns="101106" bIns="285038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Replace fluid loss by 150% (about 1.5 L per kg weight loss). For example, if 2 kg weight loss, drink 1.5 L x 2 (3L or 3,000 mL).</a:t>
          </a:r>
        </a:p>
      </dsp:txBody>
      <dsp:txXfrm>
        <a:off x="1302720" y="3571143"/>
        <a:ext cx="5210883" cy="1122196"/>
      </dsp:txXfrm>
    </dsp:sp>
    <dsp:sp modelId="{8D5D6651-9621-40A2-B5C6-56A40F0C2B6C}">
      <dsp:nvSpPr>
        <dsp:cNvPr id="0" name=""/>
        <dsp:cNvSpPr/>
      </dsp:nvSpPr>
      <dsp:spPr>
        <a:xfrm>
          <a:off x="0" y="3571143"/>
          <a:ext cx="1302720" cy="1122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36" tIns="110848" rIns="68936" bIns="1108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Replace</a:t>
          </a:r>
        </a:p>
      </dsp:txBody>
      <dsp:txXfrm>
        <a:off x="0" y="3571143"/>
        <a:ext cx="1302720" cy="1122196"/>
      </dsp:txXfrm>
    </dsp:sp>
    <dsp:sp modelId="{1DB59028-4143-4E5D-926E-AFD24C5ADB77}">
      <dsp:nvSpPr>
        <dsp:cNvPr id="0" name=""/>
        <dsp:cNvSpPr/>
      </dsp:nvSpPr>
      <dsp:spPr>
        <a:xfrm>
          <a:off x="1302720" y="4760671"/>
          <a:ext cx="5210883" cy="112219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106" tIns="285038" rIns="101106" bIns="285038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Drink beyond thirst – exercise dulls the thirst mechanism.</a:t>
          </a:r>
        </a:p>
      </dsp:txBody>
      <dsp:txXfrm>
        <a:off x="1302720" y="4760671"/>
        <a:ext cx="5210883" cy="1122196"/>
      </dsp:txXfrm>
    </dsp:sp>
    <dsp:sp modelId="{0192E98B-3560-422A-B5C6-EBD8021872D3}">
      <dsp:nvSpPr>
        <dsp:cNvPr id="0" name=""/>
        <dsp:cNvSpPr/>
      </dsp:nvSpPr>
      <dsp:spPr>
        <a:xfrm>
          <a:off x="0" y="4760671"/>
          <a:ext cx="1302720" cy="11221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36" tIns="110848" rIns="68936" bIns="110848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Drink</a:t>
          </a:r>
        </a:p>
      </dsp:txBody>
      <dsp:txXfrm>
        <a:off x="0" y="4760671"/>
        <a:ext cx="1302720" cy="1122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DBF6D-D2B4-4877-B562-03B699CB6558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50534-74BC-4D72-AF43-31E66CF553FC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Arguably, the most important timing- need to restore glycogen levels.</a:t>
          </a:r>
          <a:endParaRPr lang="en-US" sz="1700" kern="1200" dirty="0"/>
        </a:p>
      </dsp:txBody>
      <dsp:txXfrm>
        <a:off x="985252" y="671163"/>
        <a:ext cx="2071220" cy="2071220"/>
      </dsp:txXfrm>
    </dsp:sp>
    <dsp:sp modelId="{00C41A17-E36F-4EAA-92F2-FF47E5A34E2B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Ideally- we want CHO in our system within 30 minutes post workout.</a:t>
          </a:r>
          <a:endParaRPr lang="en-US" sz="1700" kern="1200"/>
        </a:p>
      </dsp:txBody>
      <dsp:txXfrm>
        <a:off x="3457131" y="671163"/>
        <a:ext cx="2071220" cy="2071220"/>
      </dsp:txXfrm>
    </dsp:sp>
    <dsp:sp modelId="{6AD3C82E-CF10-4A39-8A4F-0EE8F9FCBE75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The magnitude of the CHO is important as well - research has shown the more the carbohydrate consumed – the more glycogen restored.</a:t>
          </a:r>
          <a:endParaRPr lang="en-US" sz="1700" kern="1200"/>
        </a:p>
      </dsp:txBody>
      <dsp:txXfrm>
        <a:off x="985252" y="3143042"/>
        <a:ext cx="2071220" cy="2071220"/>
      </dsp:txXfrm>
    </dsp:sp>
    <dsp:sp modelId="{DB5670BE-0EB1-4EA7-8827-1A75CB03CFF1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Snack ideas: smoothies, egg sandwiches, chocolate milk, hummus, left over vegetables.</a:t>
          </a:r>
          <a:endParaRPr lang="en-US" sz="1700" kern="1200"/>
        </a:p>
      </dsp:txBody>
      <dsp:txXfrm>
        <a:off x="3457131" y="3143042"/>
        <a:ext cx="2071220" cy="2071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A512E-AB9E-4F6F-B793-1D3DD9D44C2F}">
      <dsp:nvSpPr>
        <dsp:cNvPr id="0" name=""/>
        <dsp:cNvSpPr/>
      </dsp:nvSpPr>
      <dsp:spPr>
        <a:xfrm>
          <a:off x="0" y="53105"/>
          <a:ext cx="6513603" cy="935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/>
            <a:t>Notes to consider:</a:t>
          </a:r>
          <a:endParaRPr lang="en-US" sz="3900" kern="1200"/>
        </a:p>
      </dsp:txBody>
      <dsp:txXfrm>
        <a:off x="45663" y="98768"/>
        <a:ext cx="6422277" cy="844089"/>
      </dsp:txXfrm>
    </dsp:sp>
    <dsp:sp modelId="{D1EA3FD2-D07E-4E3C-B424-5315C7F50AF4}">
      <dsp:nvSpPr>
        <dsp:cNvPr id="0" name=""/>
        <dsp:cNvSpPr/>
      </dsp:nvSpPr>
      <dsp:spPr>
        <a:xfrm>
          <a:off x="0" y="988520"/>
          <a:ext cx="6513603" cy="484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000" kern="1200" dirty="0"/>
            <a:t>Ingestion versus absorption.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000" kern="1200" dirty="0"/>
            <a:t>Depends on the requirements of the activity.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000" kern="1200" dirty="0"/>
            <a:t>Depends on caloric intakes.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000" kern="1200" dirty="0"/>
            <a:t>Interactions with other nutritional balances.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000" kern="1200" dirty="0"/>
            <a:t>Very little research in what gets excreted.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Can be masking other agents.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Expensive.</a:t>
          </a:r>
        </a:p>
      </dsp:txBody>
      <dsp:txXfrm>
        <a:off x="0" y="988520"/>
        <a:ext cx="6513603" cy="4843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C91D-5437-4009-9E57-301916B6E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BCD55-86C5-40EA-A198-DB10FAAF8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CEAAF-1DD3-4541-8C94-2B4BB5AB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D7380-24AF-4738-8537-8A498F59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9F4BC-1D42-441A-9EB5-1D1BB59F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95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B891-0A6F-4756-B950-76801F86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CCFD4-5804-4B7F-8852-60FD4DFE3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7A81-0E46-4973-B9D0-6CA42BF8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8374D-90E4-46CF-9929-90F7E8A5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B9098-FDCD-40C2-9888-BC9EADE3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111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86EF6-0DE9-4210-8462-38B68922CD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2D5EA-A319-4470-9772-615DB78E9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83CD-1EBE-417D-84B8-E4AF6191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E4FE6-9D4C-454A-B8B8-AC2EE25A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7E24A-A0B4-4069-92DF-03B3852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87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3877-938D-4060-BB19-61E5C31B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F0876-DF48-40EC-96E9-64C6FC029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E4A5F-4BED-4675-9044-20648DCC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0043E-763F-4491-83E7-1AAD5607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B2919-5A96-4F9C-8488-9F4D350B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03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7DFC-02BA-4717-BEF5-DBB32188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957D3-01B7-45CA-8E18-7D90928A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08D90-96F7-4205-A464-2D9CE5C2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5DFDA-183F-478F-B0E7-DC87CEE5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C1652-BAF9-4893-BB53-5DA55E7D2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2694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5246-7592-415B-8E15-C21E7AD1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119F0-4B30-4330-9AA2-AC185F5F9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6E2C7-9480-4627-8DFC-7D38C19DC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205C-8FF4-43EB-899D-1BE4E711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B26F4-7F17-43A9-A221-82C6F49F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03B2D-4C11-4F96-89B6-6D016671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96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D6E4-E4E0-4B87-AC64-03D4E12B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F6144-FB10-457E-AFA8-A54D6A115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193C4-DCE2-4746-9153-6B3DA8602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A3357-E7EB-4125-A342-5944E93B4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1A656-CE5E-4253-81E9-F2C7041C9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77128-D631-4E6A-AFF5-C9C60F4B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D317E4-F3AE-423C-94F4-1DB6B5F9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C42909-D962-400F-9065-DF923F15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697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2399-2A19-4A7E-8BB7-A08BDC0F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0A000-6E3F-40EB-8C05-8E78D8A0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8971B-466A-4E4C-8A31-0A2DD5CD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06038-CC6A-4BCF-92EF-E8E5C520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706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BBCE8-78C6-4A5F-9EC6-06914B01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8A7B4-0D30-427F-8DB7-4F2823AF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32FA1-4288-4C72-BBCA-9F924B726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17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0E1E-B49B-4D84-964D-479A3F14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B5C5D-F3CD-4368-B303-8E81B22E6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F552B-3240-4DDD-9AE7-3BED8B87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6A4B9-44A5-42A1-A9F1-8CF16F84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E39A-250B-468F-AB83-37C70080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13AFA-1C34-4B23-96A7-74CA7A03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796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4C84-409A-4203-ADFE-95B73094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7E080E-DB79-449F-8D95-337E5DA7F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2502F-BA26-44B6-9139-301157652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E043D-AB52-4140-AFE8-8958CDCC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E3F77-4423-47DB-8F46-170D0E73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4ACF4-B516-4D89-93C5-542B29BC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275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4BD32-00E8-41E7-ABB9-3C6D4FD7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1CC41-3683-4127-B578-39291F492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92D3F-A109-4F7E-B1B3-D791ED551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AD3E-2637-4DDD-8284-C65A06E97672}" type="datetimeFigureOut">
              <a:rPr lang="en-CA" smtClean="0"/>
              <a:t>2020-01-29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A464-9948-4E86-AC0D-1753214AA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FEFBB-9F13-4BBD-A9BD-ADB70C8E2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BB46D-03B2-4A08-9C54-2E3FFE0DB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5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A229A-E975-4999-B4C5-546FBF7A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Fueling your performance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C51FA-136B-47ED-B8C4-719B4DA9A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2" y="1690688"/>
            <a:ext cx="6175513" cy="4312546"/>
          </a:xfrm>
        </p:spPr>
      </p:pic>
    </p:spTree>
    <p:extLst>
      <p:ext uri="{BB962C8B-B14F-4D97-AF65-F5344CB8AC3E}">
        <p14:creationId xmlns:p14="http://schemas.microsoft.com/office/powerpoint/2010/main" val="14377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D746A-84E2-4A0A-AFD3-55603E91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Recovery after exercise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E0660B-54DC-4BC6-8E03-CA1E8C47BA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18873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21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1BF7A-7817-4DF7-86FB-2B6F9D90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Nutrient timing post workout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8C37B4-2A71-479E-A659-FE81426238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48888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8195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A225F-82B3-48DE-8328-B7B2B2CE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688"/>
            <a:ext cx="4892040" cy="1773936"/>
          </a:xfrm>
        </p:spPr>
        <p:txBody>
          <a:bodyPr anchor="b">
            <a:normAutofit/>
          </a:bodyPr>
          <a:lstStyle/>
          <a:p>
            <a:r>
              <a:rPr lang="en-CA" sz="4000"/>
              <a:t>Supplements (the black boxes of nutrition)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3E71-BA39-434B-93D5-B31A319C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98648"/>
            <a:ext cx="4892040" cy="32095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dirty="0"/>
              <a:t>This is an unregulated market.</a:t>
            </a:r>
          </a:p>
          <a:p>
            <a:pPr marL="0" indent="0">
              <a:buNone/>
            </a:pPr>
            <a:r>
              <a:rPr lang="en-CA" sz="2000" dirty="0"/>
              <a:t>Neither the food and drug administration (FDA) or the Canadian counterpart have stipulations regarding ingredients, manufacturing or truth in advertising practices.</a:t>
            </a:r>
          </a:p>
          <a:p>
            <a:pPr marL="0" indent="0">
              <a:buNone/>
            </a:pPr>
            <a:r>
              <a:rPr lang="en-CA" sz="2000" dirty="0"/>
              <a:t>Some ingredients not disclosed in the labelling.</a:t>
            </a:r>
          </a:p>
          <a:p>
            <a:pPr marL="0" indent="0">
              <a:buNone/>
            </a:pPr>
            <a:endParaRPr lang="en-CA" sz="2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52D8C22-EB44-4C4F-8F7D-663B3C35E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6403534" y="1290446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3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23C0-DB87-483A-A2F2-3932F7A4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Supplements (Biosteel et al)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F05571-6C31-4B7D-BF48-6E8E13645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5390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4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390-1524-4489-8862-1D07E95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CA" sz="2800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FD0B5-BCC5-4528-9E4D-06E1668F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Ketosis (caloric manipulation).</a:t>
            </a:r>
          </a:p>
          <a:p>
            <a:r>
              <a:rPr lang="en-CA" sz="2000" dirty="0"/>
              <a:t>Zone diet (based on research with Stanford women’s swim team)</a:t>
            </a:r>
          </a:p>
          <a:p>
            <a:r>
              <a:rPr lang="en-CA" sz="2000" dirty="0"/>
              <a:t>Healthy and balance nutrition requires significant planning.</a:t>
            </a:r>
          </a:p>
          <a:p>
            <a:r>
              <a:rPr lang="en-CA" sz="2000" dirty="0"/>
              <a:t>Many resources available.</a:t>
            </a:r>
          </a:p>
          <a:p>
            <a:r>
              <a:rPr lang="en-CA" sz="2000" dirty="0"/>
              <a:t>Will yield in optimal performance.</a:t>
            </a:r>
          </a:p>
        </p:txBody>
      </p:sp>
      <p:pic>
        <p:nvPicPr>
          <p:cNvPr id="7" name="Picture 6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51090152-F8A7-4F3D-884B-212EE39B8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5297763" y="1590540"/>
            <a:ext cx="6250769" cy="35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78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DBF7A-0F19-466E-92C6-F73C0C9F3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</a:rPr>
              <a:t>Balance is key.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8E2AE-7A46-4C4D-8C0A-6882DDC0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 fontScale="92500"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Make wise choices.</a:t>
            </a:r>
          </a:p>
          <a:p>
            <a:r>
              <a:rPr lang="en-CA" sz="2000" dirty="0">
                <a:solidFill>
                  <a:schemeClr val="bg1"/>
                </a:solidFill>
              </a:rPr>
              <a:t>Have appropriate expectations.</a:t>
            </a:r>
          </a:p>
          <a:p>
            <a:r>
              <a:rPr lang="en-CA" sz="2000" dirty="0">
                <a:solidFill>
                  <a:schemeClr val="bg1"/>
                </a:solidFill>
              </a:rPr>
              <a:t>Do your homework and be skeptical of information  sources.</a:t>
            </a:r>
          </a:p>
          <a:p>
            <a:r>
              <a:rPr lang="en-CA" sz="2000" dirty="0">
                <a:solidFill>
                  <a:schemeClr val="bg1"/>
                </a:solidFill>
              </a:rPr>
              <a:t>Performance is achieved in the long term.</a:t>
            </a:r>
          </a:p>
          <a:p>
            <a:r>
              <a:rPr lang="en-CA" sz="2000" dirty="0">
                <a:solidFill>
                  <a:schemeClr val="bg1"/>
                </a:solidFill>
              </a:rPr>
              <a:t>Build your hidden training.</a:t>
            </a:r>
          </a:p>
          <a:p>
            <a:endParaRPr lang="en-CA" sz="2000" dirty="0">
              <a:solidFill>
                <a:schemeClr val="bg1"/>
              </a:solidFill>
            </a:endParaRPr>
          </a:p>
          <a:p>
            <a:endParaRPr lang="en-CA" sz="2000" dirty="0">
              <a:solidFill>
                <a:schemeClr val="bg1"/>
              </a:solidFill>
            </a:endParaRPr>
          </a:p>
          <a:p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7519678-B234-4EF0-BDB3-DA85936A4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0" y="903730"/>
            <a:ext cx="5963076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building, black, bunch, man&#10;&#10;Description automatically generated">
            <a:extLst>
              <a:ext uri="{FF2B5EF4-FFF2-40B4-BE49-F238E27FC236}">
                <a16:creationId xmlns:a16="http://schemas.microsoft.com/office/drawing/2014/main" id="{8C059564-F2D4-4E2D-A534-10137B83FD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F9D262-E47D-4180-BFEB-AA8E258C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Trent Swim Club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765104-59C5-4D09-B2DC-A0FB6A93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/>
              <a:t>Ever to Excel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729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an, woman, sitting, young&#10;&#10;Description automatically generated">
            <a:extLst>
              <a:ext uri="{FF2B5EF4-FFF2-40B4-BE49-F238E27FC236}">
                <a16:creationId xmlns:a16="http://schemas.microsoft.com/office/drawing/2014/main" id="{C4F136FD-DE2D-48D5-85F7-D7C7F9AA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r="-1" b="-1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BA93D-EAF6-4740-B9EA-176BA070A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en-CA" sz="8000"/>
              <a:t>Fueling your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EA9C2-DDEA-48EE-B0B9-705056DD7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r>
              <a:rPr lang="en-CA" dirty="0"/>
              <a:t>Quick and simple tips to enhance your performance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94964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236B39-B3FB-427D-9D6D-6A97288B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Fueling your performance</a:t>
            </a:r>
          </a:p>
        </p:txBody>
      </p:sp>
      <p:graphicFrame>
        <p:nvGraphicFramePr>
          <p:cNvPr id="45" name="Content Placeholder 13">
            <a:extLst>
              <a:ext uri="{FF2B5EF4-FFF2-40B4-BE49-F238E27FC236}">
                <a16:creationId xmlns:a16="http://schemas.microsoft.com/office/drawing/2014/main" id="{B0C5D4F3-70A8-4C5D-96AD-A9A6AA34C2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90004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0408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3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4FAC5-4453-43F0-906E-970FBDBD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CA" sz="3700">
                <a:solidFill>
                  <a:srgbClr val="FFFFFF"/>
                </a:solidFill>
              </a:rPr>
              <a:t>Nutrition Presentation – April 2014</a:t>
            </a:r>
            <a:br>
              <a:rPr lang="en-CA" sz="3700">
                <a:solidFill>
                  <a:srgbClr val="FFFFFF"/>
                </a:solidFill>
              </a:rPr>
            </a:br>
            <a:r>
              <a:rPr lang="en-CA" sz="3700">
                <a:solidFill>
                  <a:srgbClr val="FFFFFF"/>
                </a:solidFill>
              </a:rPr>
              <a:t>Train to compete – Swim Ontario 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3E4893-4037-4DD0-AF03-542D070D1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r="1" b="1234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80C9-5B75-4329-85BE-2D413A2E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CA" sz="1400" dirty="0">
                <a:solidFill>
                  <a:srgbClr val="FFFFFF"/>
                </a:solidFill>
              </a:rPr>
              <a:t>Nutrition can be manipulated to enhance performance.</a:t>
            </a:r>
          </a:p>
          <a:p>
            <a:r>
              <a:rPr lang="en-CA" sz="1400" dirty="0">
                <a:solidFill>
                  <a:srgbClr val="FFFFFF"/>
                </a:solidFill>
              </a:rPr>
              <a:t>Athletes have an enhanced metabolism, compared to the general population (expending 500-1500 kcal every practice).</a:t>
            </a:r>
          </a:p>
          <a:p>
            <a:r>
              <a:rPr lang="en-CA" sz="1400" dirty="0">
                <a:solidFill>
                  <a:srgbClr val="FFFFFF"/>
                </a:solidFill>
              </a:rPr>
              <a:t>General population should avoid excessive carbohydrates (CHO) consumption.</a:t>
            </a:r>
          </a:p>
          <a:p>
            <a:r>
              <a:rPr lang="en-CA" sz="1400" dirty="0">
                <a:solidFill>
                  <a:srgbClr val="FFFFFF"/>
                </a:solidFill>
              </a:rPr>
              <a:t>As a swimmer- CHO are your ‘best friend’ and number one fuel source.</a:t>
            </a:r>
          </a:p>
          <a:p>
            <a:r>
              <a:rPr lang="en-CA" sz="1400" dirty="0">
                <a:solidFill>
                  <a:srgbClr val="FFFFFF"/>
                </a:solidFill>
              </a:rPr>
              <a:t>Food fuels our movement- what we consumes can be boiled down to phosphate metabolism – ATP.</a:t>
            </a:r>
          </a:p>
          <a:p>
            <a:r>
              <a:rPr lang="en-CA" sz="1400" dirty="0">
                <a:solidFill>
                  <a:srgbClr val="FFFFFF"/>
                </a:solidFill>
              </a:rPr>
              <a:t>ATP – contains three phosphates, and by liberating one phosphate a lot of energy is released (energy is then used for ion transport, muscle contraction, etc.).</a:t>
            </a:r>
          </a:p>
          <a:p>
            <a:r>
              <a:rPr lang="en-CA" sz="1400" dirty="0">
                <a:solidFill>
                  <a:srgbClr val="FFFFFF"/>
                </a:solidFill>
              </a:rPr>
              <a:t>Energy stores are limited (maximal storage – 1500-2000 Kcal).</a:t>
            </a:r>
          </a:p>
          <a:p>
            <a:endParaRPr lang="en-CA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3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2164" y="-1"/>
            <a:ext cx="759618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building, indoor, man, sitting&#10;&#10;Description automatically generated">
            <a:extLst>
              <a:ext uri="{FF2B5EF4-FFF2-40B4-BE49-F238E27FC236}">
                <a16:creationId xmlns:a16="http://schemas.microsoft.com/office/drawing/2014/main" id="{3502F944-4566-4D83-A90C-2991773D6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"/>
          <a:stretch/>
        </p:blipFill>
        <p:spPr>
          <a:xfrm rot="5400000">
            <a:off x="-753162" y="753164"/>
            <a:ext cx="6141008" cy="4634682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D42B8-D97A-485B-9313-3B5F6368F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841" y="643465"/>
            <a:ext cx="5840770" cy="1779626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FFFFFF"/>
                </a:solidFill>
              </a:rPr>
              <a:t>Carbohydrates (high intensity exercise requirement)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E596E-775F-407C-9642-0AD4E0D55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840" y="2518012"/>
            <a:ext cx="5840770" cy="3622997"/>
          </a:xfrm>
        </p:spPr>
        <p:txBody>
          <a:bodyPr anchor="t">
            <a:normAutofit/>
          </a:bodyPr>
          <a:lstStyle/>
          <a:p>
            <a:r>
              <a:rPr lang="en-CA" sz="1700" dirty="0">
                <a:solidFill>
                  <a:srgbClr val="FEFFFF"/>
                </a:solidFill>
              </a:rPr>
              <a:t>Glycogen is the major storage form of glucose and located in the muscle and liver.</a:t>
            </a:r>
          </a:p>
          <a:p>
            <a:r>
              <a:rPr lang="en-CA" sz="1700" dirty="0">
                <a:solidFill>
                  <a:srgbClr val="FEFFFF"/>
                </a:solidFill>
              </a:rPr>
              <a:t>Liver glycogen will be broken down to glucose-glucose will then enter the blood stream and either maintain blood glucose levels or be taken up by the muscle for additional energy (ATP production).</a:t>
            </a:r>
          </a:p>
          <a:p>
            <a:r>
              <a:rPr lang="en-CA" sz="1700" dirty="0">
                <a:solidFill>
                  <a:srgbClr val="FEFFFF"/>
                </a:solidFill>
              </a:rPr>
              <a:t>Muscle glycogen cannot leave the muscle- therefore will be oxidized to support any energy requirements of the skeletal muscle.</a:t>
            </a:r>
          </a:p>
          <a:p>
            <a:r>
              <a:rPr lang="en-CA" sz="1700" dirty="0">
                <a:solidFill>
                  <a:srgbClr val="FEFFFF"/>
                </a:solidFill>
              </a:rPr>
              <a:t>Increase exercise intensity (100-400m races).</a:t>
            </a:r>
          </a:p>
          <a:p>
            <a:r>
              <a:rPr lang="en-CA" sz="1700" dirty="0">
                <a:solidFill>
                  <a:srgbClr val="FEFFFF"/>
                </a:solidFill>
              </a:rPr>
              <a:t>Increased dependence on CHO as fuel.</a:t>
            </a:r>
          </a:p>
          <a:p>
            <a:r>
              <a:rPr lang="en-CA" sz="1700" dirty="0">
                <a:solidFill>
                  <a:srgbClr val="FEFFFF"/>
                </a:solidFill>
              </a:rPr>
              <a:t>Leads to quick depletion of glycogen stores in muscle.</a:t>
            </a:r>
          </a:p>
          <a:p>
            <a:endParaRPr lang="en-CA" sz="17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B8A4-31F7-44CB-8696-9B2B0D1E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CA" dirty="0"/>
              <a:t>Adequate hydration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B4819-9869-4DD9-8889-352CB3B85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Fluids are important for swimmers, why: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To replace water lost during exercise.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To avoid decreases in performance due to hydration.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To help maintain core body temperature with acceptable limits.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To deliver carbohydrate during prolonged exercise (e.g. sport drink).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To provide electrolyte (sodium and potassium) lost through sweat (e.g. sport drink).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picture containing indoor, person, ceiling, sport&#10;&#10;Description automatically generated">
            <a:extLst>
              <a:ext uri="{FF2B5EF4-FFF2-40B4-BE49-F238E27FC236}">
                <a16:creationId xmlns:a16="http://schemas.microsoft.com/office/drawing/2014/main" id="{A5A9107F-1FAB-4517-A37A-67A219177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r="5147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1917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D797-2C40-4478-8166-108DD006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CA" dirty="0"/>
              <a:t>Fluids prior to exercise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5AF6F2-EA00-44C1-8EBC-4A3F5E39A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1800" dirty="0"/>
              <a:t>Drink plenty of fluid daily to maintain weight and adequate urine output.</a:t>
            </a:r>
          </a:p>
          <a:p>
            <a:r>
              <a:rPr lang="en-US" sz="1800" dirty="0"/>
              <a:t>Drink 400-600 mL of fluid 2 to 3 hours before exercise.</a:t>
            </a:r>
          </a:p>
          <a:p>
            <a:r>
              <a:rPr lang="en-US" sz="1800" dirty="0"/>
              <a:t>Drink 150-350 mL of fluid minutes before exercise.</a:t>
            </a:r>
          </a:p>
          <a:p>
            <a:r>
              <a:rPr lang="en-US" sz="1800" dirty="0"/>
              <a:t>LIMIT beverages that contain caffeine and alcohol.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Content Placeholder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0FFA075-D071-474A-B834-A5E08BE4E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1548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930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uple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CCEC458-9AA6-4CBB-988F-EABA904B1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F1611-1C3A-4B94-87BE-05CB5E00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CA" sz="4000" dirty="0">
                <a:solidFill>
                  <a:srgbClr val="FFFFFF"/>
                </a:solidFill>
              </a:rPr>
              <a:t>Fluids during exercise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FB91A-A47A-4020-AB49-D485A7185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CA" sz="2000" dirty="0">
                <a:solidFill>
                  <a:srgbClr val="FFFFFF"/>
                </a:solidFill>
              </a:rPr>
              <a:t>Drink enough fluid to maintain fluid balance.</a:t>
            </a:r>
          </a:p>
          <a:p>
            <a:r>
              <a:rPr lang="en-CA" sz="2000" dirty="0">
                <a:solidFill>
                  <a:srgbClr val="FFFFFF"/>
                </a:solidFill>
              </a:rPr>
              <a:t>Drink 150-350 mL every 15-20 minutes.</a:t>
            </a:r>
          </a:p>
          <a:p>
            <a:r>
              <a:rPr lang="en-CA" sz="2000" dirty="0">
                <a:solidFill>
                  <a:srgbClr val="FFFFFF"/>
                </a:solidFill>
              </a:rPr>
              <a:t>Test how much you can tolerate without discomfort.</a:t>
            </a:r>
          </a:p>
          <a:p>
            <a:r>
              <a:rPr lang="en-CA" sz="2000" dirty="0">
                <a:solidFill>
                  <a:srgbClr val="FFFFFF"/>
                </a:solidFill>
              </a:rPr>
              <a:t>Athletes rarely consume enough to maximize the absorption rate for the digestive system.</a:t>
            </a:r>
          </a:p>
          <a:p>
            <a:r>
              <a:rPr lang="en-CA" sz="2000" dirty="0">
                <a:solidFill>
                  <a:srgbClr val="FFFFFF"/>
                </a:solidFill>
              </a:rPr>
              <a:t>Include sodium with or in fluids consumed during exercise.</a:t>
            </a:r>
          </a:p>
          <a:p>
            <a:r>
              <a:rPr lang="en-CA" sz="2000" dirty="0">
                <a:solidFill>
                  <a:srgbClr val="FFFFFF"/>
                </a:solidFill>
              </a:rPr>
              <a:t>Sodium helps maintain plasma electrolyte balance and the desire to drink (thirst mechanism).</a:t>
            </a:r>
          </a:p>
        </p:txBody>
      </p:sp>
    </p:spTree>
    <p:extLst>
      <p:ext uri="{BB962C8B-B14F-4D97-AF65-F5344CB8AC3E}">
        <p14:creationId xmlns:p14="http://schemas.microsoft.com/office/powerpoint/2010/main" val="4032187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93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97FD9-9D81-4422-A6CB-5465635D6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CA" sz="3700">
                <a:solidFill>
                  <a:srgbClr val="FFFFFF"/>
                </a:solidFill>
              </a:rPr>
              <a:t>Carbohydrate – energy for endurance</a:t>
            </a:r>
            <a:br>
              <a:rPr lang="en-CA" sz="3700">
                <a:solidFill>
                  <a:srgbClr val="FFFFFF"/>
                </a:solidFill>
              </a:rPr>
            </a:br>
            <a:r>
              <a:rPr lang="en-CA" sz="370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49392EB-BA63-4CD6-84AD-BC574CAD5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" r="1" b="1774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9AA6-83AB-4620-BBA8-EAEAEC4CD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CA" sz="1700" dirty="0">
                <a:solidFill>
                  <a:srgbClr val="FFFFFF"/>
                </a:solidFill>
              </a:rPr>
              <a:t>If exercising more than 1 hour, consume carbohydrate with your fluids.</a:t>
            </a:r>
          </a:p>
          <a:p>
            <a:r>
              <a:rPr lang="en-CA" sz="1700" dirty="0">
                <a:solidFill>
                  <a:srgbClr val="FFFFFF"/>
                </a:solidFill>
              </a:rPr>
              <a:t>Commercial sport drinks containing 4% to 8% carbohydrate (40-80 g/L) are a suitable choice.</a:t>
            </a:r>
          </a:p>
          <a:p>
            <a:r>
              <a:rPr lang="en-CA" sz="1700" dirty="0">
                <a:solidFill>
                  <a:srgbClr val="FFFFFF"/>
                </a:solidFill>
              </a:rPr>
              <a:t>Test sport drinks in training, not in competition.</a:t>
            </a:r>
          </a:p>
          <a:p>
            <a:r>
              <a:rPr lang="en-CA" sz="1700" dirty="0">
                <a:solidFill>
                  <a:srgbClr val="FFFFFF"/>
                </a:solidFill>
              </a:rPr>
              <a:t>You can make a fluid replacement drink by mixing:</a:t>
            </a:r>
          </a:p>
          <a:p>
            <a:pPr marL="457200" lvl="1" indent="0">
              <a:buNone/>
            </a:pPr>
            <a:r>
              <a:rPr lang="en-CA" sz="1700" dirty="0">
                <a:solidFill>
                  <a:srgbClr val="FFFFFF"/>
                </a:solidFill>
              </a:rPr>
              <a:t>500 mL unsweetened orange juice</a:t>
            </a:r>
          </a:p>
          <a:p>
            <a:pPr marL="457200" lvl="1" indent="0">
              <a:buNone/>
            </a:pPr>
            <a:r>
              <a:rPr lang="en-CA" sz="1700" dirty="0">
                <a:solidFill>
                  <a:srgbClr val="FFFFFF"/>
                </a:solidFill>
              </a:rPr>
              <a:t>500 mL water</a:t>
            </a:r>
          </a:p>
          <a:p>
            <a:pPr marL="457200" lvl="1" indent="0">
              <a:buNone/>
            </a:pPr>
            <a:r>
              <a:rPr lang="en-CA" sz="1700" dirty="0">
                <a:solidFill>
                  <a:srgbClr val="FFFFFF"/>
                </a:solidFill>
              </a:rPr>
              <a:t>1.25-1.75 mL salt</a:t>
            </a:r>
          </a:p>
          <a:p>
            <a:pPr marL="0" indent="0">
              <a:buNone/>
            </a:pPr>
            <a:r>
              <a:rPr lang="en-CA" sz="1700" dirty="0">
                <a:solidFill>
                  <a:srgbClr val="FFFFFF"/>
                </a:solidFill>
              </a:rPr>
              <a:t>One litre = 54 g (5.4%) carbohydrate and 0.5-0.7 g sodium.</a:t>
            </a:r>
          </a:p>
          <a:p>
            <a:pPr marL="0" indent="0">
              <a:buNone/>
            </a:pPr>
            <a:endParaRPr lang="en-CA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8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923</Words>
  <Application>Microsoft Macintosh PowerPoint</Application>
  <PresentationFormat>Widescreen</PresentationFormat>
  <Paragraphs>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Tw Cen MT</vt:lpstr>
      <vt:lpstr>Office Theme</vt:lpstr>
      <vt:lpstr>Fueling your performance</vt:lpstr>
      <vt:lpstr>Fueling your performance</vt:lpstr>
      <vt:lpstr>Fueling your performance</vt:lpstr>
      <vt:lpstr>Nutrition Presentation – April 2014 Train to compete – Swim Ontario </vt:lpstr>
      <vt:lpstr>Carbohydrates (high intensity exercise requirement)</vt:lpstr>
      <vt:lpstr>Adequate hydration</vt:lpstr>
      <vt:lpstr>Fluids prior to exercise</vt:lpstr>
      <vt:lpstr>Fluids during exercise</vt:lpstr>
      <vt:lpstr>Carbohydrate – energy for endurance  </vt:lpstr>
      <vt:lpstr>Recovery after exercise</vt:lpstr>
      <vt:lpstr>Nutrient timing post workout</vt:lpstr>
      <vt:lpstr>Supplements (the black boxes of nutrition)</vt:lpstr>
      <vt:lpstr>Supplements (Biosteel et al)</vt:lpstr>
      <vt:lpstr>Other considerations</vt:lpstr>
      <vt:lpstr>Balance is key.</vt:lpstr>
      <vt:lpstr>Trent Swim Club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Fueling your performance</dc:title>
  <dc:creator>Dan</dc:creator>
  <cp:lastModifiedBy>Sophie Simard</cp:lastModifiedBy>
  <cp:revision>5</cp:revision>
  <dcterms:created xsi:type="dcterms:W3CDTF">2020-01-23T01:46:19Z</dcterms:created>
  <dcterms:modified xsi:type="dcterms:W3CDTF">2020-01-29T14:41:30Z</dcterms:modified>
</cp:coreProperties>
</file>